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5"/>
  </p:notesMasterIdLst>
  <p:handoutMasterIdLst>
    <p:handoutMasterId r:id="rId16"/>
  </p:handoutMasterIdLst>
  <p:sldIdLst>
    <p:sldId id="263" r:id="rId2"/>
    <p:sldId id="264" r:id="rId3"/>
    <p:sldId id="257" r:id="rId4"/>
    <p:sldId id="258" r:id="rId5"/>
    <p:sldId id="259" r:id="rId6"/>
    <p:sldId id="261" r:id="rId7"/>
    <p:sldId id="262" r:id="rId8"/>
    <p:sldId id="260" r:id="rId9"/>
    <p:sldId id="265" r:id="rId10"/>
    <p:sldId id="266" r:id="rId11"/>
    <p:sldId id="267" r:id="rId12"/>
    <p:sldId id="268" r:id="rId13"/>
    <p:sldId id="269" r:id="rId14"/>
  </p:sldIdLst>
  <p:sldSz cx="7772400" cy="10058400"/>
  <p:notesSz cx="6858000" cy="9144000"/>
  <p:defaultTextStyle>
    <a:defPPr>
      <a:defRPr lang="en-US"/>
    </a:defPPr>
    <a:lvl1pPr marL="0" algn="l" defTabSz="509412" rtl="0" eaLnBrk="1" latinLnBrk="0" hangingPunct="1">
      <a:defRPr sz="2000" kern="1200">
        <a:solidFill>
          <a:schemeClr val="tx1"/>
        </a:solidFill>
        <a:latin typeface="+mn-lt"/>
        <a:ea typeface="+mn-ea"/>
        <a:cs typeface="+mn-cs"/>
      </a:defRPr>
    </a:lvl1pPr>
    <a:lvl2pPr marL="509412" algn="l" defTabSz="509412" rtl="0" eaLnBrk="1" latinLnBrk="0" hangingPunct="1">
      <a:defRPr sz="2000" kern="1200">
        <a:solidFill>
          <a:schemeClr val="tx1"/>
        </a:solidFill>
        <a:latin typeface="+mn-lt"/>
        <a:ea typeface="+mn-ea"/>
        <a:cs typeface="+mn-cs"/>
      </a:defRPr>
    </a:lvl2pPr>
    <a:lvl3pPr marL="1018824" algn="l" defTabSz="509412" rtl="0" eaLnBrk="1" latinLnBrk="0" hangingPunct="1">
      <a:defRPr sz="2000" kern="1200">
        <a:solidFill>
          <a:schemeClr val="tx1"/>
        </a:solidFill>
        <a:latin typeface="+mn-lt"/>
        <a:ea typeface="+mn-ea"/>
        <a:cs typeface="+mn-cs"/>
      </a:defRPr>
    </a:lvl3pPr>
    <a:lvl4pPr marL="1528237" algn="l" defTabSz="509412" rtl="0" eaLnBrk="1" latinLnBrk="0" hangingPunct="1">
      <a:defRPr sz="2000" kern="1200">
        <a:solidFill>
          <a:schemeClr val="tx1"/>
        </a:solidFill>
        <a:latin typeface="+mn-lt"/>
        <a:ea typeface="+mn-ea"/>
        <a:cs typeface="+mn-cs"/>
      </a:defRPr>
    </a:lvl4pPr>
    <a:lvl5pPr marL="2037649" algn="l" defTabSz="509412" rtl="0" eaLnBrk="1" latinLnBrk="0" hangingPunct="1">
      <a:defRPr sz="2000" kern="1200">
        <a:solidFill>
          <a:schemeClr val="tx1"/>
        </a:solidFill>
        <a:latin typeface="+mn-lt"/>
        <a:ea typeface="+mn-ea"/>
        <a:cs typeface="+mn-cs"/>
      </a:defRPr>
    </a:lvl5pPr>
    <a:lvl6pPr marL="2547061" algn="l" defTabSz="509412" rtl="0" eaLnBrk="1" latinLnBrk="0" hangingPunct="1">
      <a:defRPr sz="2000" kern="1200">
        <a:solidFill>
          <a:schemeClr val="tx1"/>
        </a:solidFill>
        <a:latin typeface="+mn-lt"/>
        <a:ea typeface="+mn-ea"/>
        <a:cs typeface="+mn-cs"/>
      </a:defRPr>
    </a:lvl6pPr>
    <a:lvl7pPr marL="3056473" algn="l" defTabSz="509412" rtl="0" eaLnBrk="1" latinLnBrk="0" hangingPunct="1">
      <a:defRPr sz="2000" kern="1200">
        <a:solidFill>
          <a:schemeClr val="tx1"/>
        </a:solidFill>
        <a:latin typeface="+mn-lt"/>
        <a:ea typeface="+mn-ea"/>
        <a:cs typeface="+mn-cs"/>
      </a:defRPr>
    </a:lvl7pPr>
    <a:lvl8pPr marL="3565886" algn="l" defTabSz="509412" rtl="0" eaLnBrk="1" latinLnBrk="0" hangingPunct="1">
      <a:defRPr sz="2000" kern="1200">
        <a:solidFill>
          <a:schemeClr val="tx1"/>
        </a:solidFill>
        <a:latin typeface="+mn-lt"/>
        <a:ea typeface="+mn-ea"/>
        <a:cs typeface="+mn-cs"/>
      </a:defRPr>
    </a:lvl8pPr>
    <a:lvl9pPr marL="4075298" algn="l" defTabSz="509412" rtl="0" eaLnBrk="1" latinLnBrk="0" hangingPunct="1">
      <a:defRPr sz="20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p:clrMru>
    <a:srgbClr val="FF7CBE"/>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8A107856-5554-42FB-B03E-39F5DBC370BA}" styleName="Medium Style 4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439" autoAdjust="0"/>
    <p:restoredTop sz="94660"/>
  </p:normalViewPr>
  <p:slideViewPr>
    <p:cSldViewPr snapToGrid="0" snapToObjects="1">
      <p:cViewPr>
        <p:scale>
          <a:sx n="59" d="100"/>
          <a:sy n="59" d="100"/>
        </p:scale>
        <p:origin x="-2808" y="-240"/>
      </p:cViewPr>
      <p:guideLst>
        <p:guide orient="horz" pos="3168"/>
        <p:guide pos="2448"/>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theme" Target="theme/theme1.xml"/><Relationship Id="rId21"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notesMaster" Target="notesMasters/notesMaster1.xml"/><Relationship Id="rId16" Type="http://schemas.openxmlformats.org/officeDocument/2006/relationships/handoutMaster" Target="handoutMasters/handoutMaster1.xml"/><Relationship Id="rId17" Type="http://schemas.openxmlformats.org/officeDocument/2006/relationships/printerSettings" Target="printerSettings/printerSettings1.bin"/><Relationship Id="rId18" Type="http://schemas.openxmlformats.org/officeDocument/2006/relationships/presProps" Target="presProps.xml"/><Relationship Id="rId19" Type="http://schemas.openxmlformats.org/officeDocument/2006/relationships/viewProps" Target="viewProp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D697CD61-6986-0A40-AE2C-B76259412F1B}" type="datetimeFigureOut">
              <a:rPr lang="en-US" smtClean="0"/>
              <a:pPr/>
              <a:t>12/11/12</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72544561-9A70-BE4F-9131-56D0A061DA3A}" type="slidenum">
              <a:rPr lang="en-US" smtClean="0"/>
              <a:pPr/>
              <a:t>‹#›</a:t>
            </a:fld>
            <a:endParaRPr lang="en-US"/>
          </a:p>
        </p:txBody>
      </p:sp>
    </p:spTree>
    <p:extLst>
      <p:ext uri="{BB962C8B-B14F-4D97-AF65-F5344CB8AC3E}">
        <p14:creationId xmlns:p14="http://schemas.microsoft.com/office/powerpoint/2010/main" val="407928168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660D4FF-FCEE-594B-BC15-7AC22D2248DE}" type="datetimeFigureOut">
              <a:rPr lang="en-US" smtClean="0"/>
              <a:pPr/>
              <a:t>12/11/12</a:t>
            </a:fld>
            <a:endParaRPr lang="en-US"/>
          </a:p>
        </p:txBody>
      </p:sp>
      <p:sp>
        <p:nvSpPr>
          <p:cNvPr id="4" name="Slide Image Placeholder 3"/>
          <p:cNvSpPr>
            <a:spLocks noGrp="1" noRot="1" noChangeAspect="1"/>
          </p:cNvSpPr>
          <p:nvPr>
            <p:ph type="sldImg" idx="2"/>
          </p:nvPr>
        </p:nvSpPr>
        <p:spPr>
          <a:xfrm>
            <a:off x="2103438" y="685800"/>
            <a:ext cx="2651125"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FA8CFE5-4631-0349-B271-7F856E2C0718}" type="slidenum">
              <a:rPr lang="en-US" smtClean="0"/>
              <a:pPr/>
              <a:t>‹#›</a:t>
            </a:fld>
            <a:endParaRPr lang="en-US"/>
          </a:p>
        </p:txBody>
      </p:sp>
    </p:spTree>
    <p:extLst>
      <p:ext uri="{BB962C8B-B14F-4D97-AF65-F5344CB8AC3E}">
        <p14:creationId xmlns:p14="http://schemas.microsoft.com/office/powerpoint/2010/main" val="1515430095"/>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82930" y="3124626"/>
            <a:ext cx="6606540" cy="2156036"/>
          </a:xfrm>
        </p:spPr>
        <p:txBody>
          <a:bodyPr/>
          <a:lstStyle/>
          <a:p>
            <a:r>
              <a:rPr lang="en-US" smtClean="0"/>
              <a:t>Click to edit Master title style</a:t>
            </a:r>
            <a:endParaRPr lang="en-US"/>
          </a:p>
        </p:txBody>
      </p:sp>
      <p:sp>
        <p:nvSpPr>
          <p:cNvPr id="3" name="Subtitle 2"/>
          <p:cNvSpPr>
            <a:spLocks noGrp="1"/>
          </p:cNvSpPr>
          <p:nvPr>
            <p:ph type="subTitle" idx="1"/>
          </p:nvPr>
        </p:nvSpPr>
        <p:spPr>
          <a:xfrm>
            <a:off x="1165860" y="5699760"/>
            <a:ext cx="5440680" cy="2570480"/>
          </a:xfrm>
        </p:spPr>
        <p:txBody>
          <a:bodyPr/>
          <a:lstStyle>
            <a:lvl1pPr marL="0" indent="0" algn="ctr">
              <a:buNone/>
              <a:defRPr>
                <a:solidFill>
                  <a:schemeClr val="tx1">
                    <a:tint val="75000"/>
                  </a:schemeClr>
                </a:solidFill>
              </a:defRPr>
            </a:lvl1pPr>
            <a:lvl2pPr marL="509412" indent="0" algn="ctr">
              <a:buNone/>
              <a:defRPr>
                <a:solidFill>
                  <a:schemeClr val="tx1">
                    <a:tint val="75000"/>
                  </a:schemeClr>
                </a:solidFill>
              </a:defRPr>
            </a:lvl2pPr>
            <a:lvl3pPr marL="1018824" indent="0" algn="ctr">
              <a:buNone/>
              <a:defRPr>
                <a:solidFill>
                  <a:schemeClr val="tx1">
                    <a:tint val="75000"/>
                  </a:schemeClr>
                </a:solidFill>
              </a:defRPr>
            </a:lvl3pPr>
            <a:lvl4pPr marL="1528237" indent="0" algn="ctr">
              <a:buNone/>
              <a:defRPr>
                <a:solidFill>
                  <a:schemeClr val="tx1">
                    <a:tint val="75000"/>
                  </a:schemeClr>
                </a:solidFill>
              </a:defRPr>
            </a:lvl4pPr>
            <a:lvl5pPr marL="2037649" indent="0" algn="ctr">
              <a:buNone/>
              <a:defRPr>
                <a:solidFill>
                  <a:schemeClr val="tx1">
                    <a:tint val="75000"/>
                  </a:schemeClr>
                </a:solidFill>
              </a:defRPr>
            </a:lvl5pPr>
            <a:lvl6pPr marL="2547061" indent="0" algn="ctr">
              <a:buNone/>
              <a:defRPr>
                <a:solidFill>
                  <a:schemeClr val="tx1">
                    <a:tint val="75000"/>
                  </a:schemeClr>
                </a:solidFill>
              </a:defRPr>
            </a:lvl6pPr>
            <a:lvl7pPr marL="3056473" indent="0" algn="ctr">
              <a:buNone/>
              <a:defRPr>
                <a:solidFill>
                  <a:schemeClr val="tx1">
                    <a:tint val="75000"/>
                  </a:schemeClr>
                </a:solidFill>
              </a:defRPr>
            </a:lvl7pPr>
            <a:lvl8pPr marL="3565886" indent="0" algn="ctr">
              <a:buNone/>
              <a:defRPr>
                <a:solidFill>
                  <a:schemeClr val="tx1">
                    <a:tint val="75000"/>
                  </a:schemeClr>
                </a:solidFill>
              </a:defRPr>
            </a:lvl8pPr>
            <a:lvl9pPr marL="4075298"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E0E6EE6-3645-9F4A-B87A-E1A430BCBF99}" type="datetime1">
              <a:rPr lang="en-US" smtClean="0"/>
              <a:pPr/>
              <a:t>12/11/12</a:t>
            </a:fld>
            <a:endParaRPr lang="en-US"/>
          </a:p>
        </p:txBody>
      </p:sp>
      <p:sp>
        <p:nvSpPr>
          <p:cNvPr id="5" name="Footer Placeholder 4"/>
          <p:cNvSpPr>
            <a:spLocks noGrp="1"/>
          </p:cNvSpPr>
          <p:nvPr>
            <p:ph type="ftr" sz="quarter" idx="11"/>
          </p:nvPr>
        </p:nvSpPr>
        <p:spPr>
          <a:xfrm>
            <a:off x="2655570" y="9322648"/>
            <a:ext cx="2461260" cy="535516"/>
          </a:xfrm>
          <a:prstGeom prst="rect">
            <a:avLst/>
          </a:prstGeom>
        </p:spPr>
        <p:txBody>
          <a:bodyPr/>
          <a:lstStyle/>
          <a:p>
            <a:endParaRPr lang="en-US"/>
          </a:p>
        </p:txBody>
      </p:sp>
      <p:sp>
        <p:nvSpPr>
          <p:cNvPr id="6" name="Slide Number Placeholder 5"/>
          <p:cNvSpPr>
            <a:spLocks noGrp="1"/>
          </p:cNvSpPr>
          <p:nvPr>
            <p:ph type="sldNum" sz="quarter" idx="12"/>
          </p:nvPr>
        </p:nvSpPr>
        <p:spPr/>
        <p:txBody>
          <a:bodyPr/>
          <a:lstStyle/>
          <a:p>
            <a:fld id="{EADF8036-7553-6446-B3CD-00C0537FDCC8}" type="slidenum">
              <a:rPr lang="en-US" smtClean="0"/>
              <a:pPr/>
              <a:t>‹#›</a:t>
            </a:fld>
            <a:endParaRPr lang="en-US"/>
          </a:p>
        </p:txBody>
      </p:sp>
    </p:spTree>
    <p:extLst>
      <p:ext uri="{BB962C8B-B14F-4D97-AF65-F5344CB8AC3E}">
        <p14:creationId xmlns:p14="http://schemas.microsoft.com/office/powerpoint/2010/main" val="37624296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766777E-6B8E-4A45-8ADA-D1ABD0947C3A}" type="datetime1">
              <a:rPr lang="en-US" smtClean="0"/>
              <a:pPr/>
              <a:t>12/11/12</a:t>
            </a:fld>
            <a:endParaRPr lang="en-US"/>
          </a:p>
        </p:txBody>
      </p:sp>
      <p:sp>
        <p:nvSpPr>
          <p:cNvPr id="5" name="Footer Placeholder 4"/>
          <p:cNvSpPr>
            <a:spLocks noGrp="1"/>
          </p:cNvSpPr>
          <p:nvPr>
            <p:ph type="ftr" sz="quarter" idx="11"/>
          </p:nvPr>
        </p:nvSpPr>
        <p:spPr>
          <a:xfrm>
            <a:off x="2655570" y="9322648"/>
            <a:ext cx="2461260" cy="535516"/>
          </a:xfrm>
          <a:prstGeom prst="rect">
            <a:avLst/>
          </a:prstGeom>
        </p:spPr>
        <p:txBody>
          <a:bodyPr/>
          <a:lstStyle/>
          <a:p>
            <a:endParaRPr lang="en-US"/>
          </a:p>
        </p:txBody>
      </p:sp>
      <p:sp>
        <p:nvSpPr>
          <p:cNvPr id="6" name="Slide Number Placeholder 5"/>
          <p:cNvSpPr>
            <a:spLocks noGrp="1"/>
          </p:cNvSpPr>
          <p:nvPr>
            <p:ph type="sldNum" sz="quarter" idx="12"/>
          </p:nvPr>
        </p:nvSpPr>
        <p:spPr/>
        <p:txBody>
          <a:bodyPr/>
          <a:lstStyle/>
          <a:p>
            <a:fld id="{EADF8036-7553-6446-B3CD-00C0537FDCC8}" type="slidenum">
              <a:rPr lang="en-US" smtClean="0"/>
              <a:pPr/>
              <a:t>‹#›</a:t>
            </a:fld>
            <a:endParaRPr lang="en-US"/>
          </a:p>
        </p:txBody>
      </p:sp>
    </p:spTree>
    <p:extLst>
      <p:ext uri="{BB962C8B-B14F-4D97-AF65-F5344CB8AC3E}">
        <p14:creationId xmlns:p14="http://schemas.microsoft.com/office/powerpoint/2010/main" val="77775732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226242" y="537846"/>
            <a:ext cx="1311593" cy="1144143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91466" y="537846"/>
            <a:ext cx="3805238" cy="1144143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562112D-37FF-F84A-81C2-B3C7F792FCD7}" type="datetime1">
              <a:rPr lang="en-US" smtClean="0"/>
              <a:pPr/>
              <a:t>12/11/12</a:t>
            </a:fld>
            <a:endParaRPr lang="en-US"/>
          </a:p>
        </p:txBody>
      </p:sp>
      <p:sp>
        <p:nvSpPr>
          <p:cNvPr id="5" name="Footer Placeholder 4"/>
          <p:cNvSpPr>
            <a:spLocks noGrp="1"/>
          </p:cNvSpPr>
          <p:nvPr>
            <p:ph type="ftr" sz="quarter" idx="11"/>
          </p:nvPr>
        </p:nvSpPr>
        <p:spPr>
          <a:xfrm>
            <a:off x="2655570" y="9322648"/>
            <a:ext cx="2461260" cy="535516"/>
          </a:xfrm>
          <a:prstGeom prst="rect">
            <a:avLst/>
          </a:prstGeom>
        </p:spPr>
        <p:txBody>
          <a:bodyPr/>
          <a:lstStyle/>
          <a:p>
            <a:endParaRPr lang="en-US"/>
          </a:p>
        </p:txBody>
      </p:sp>
      <p:sp>
        <p:nvSpPr>
          <p:cNvPr id="6" name="Slide Number Placeholder 5"/>
          <p:cNvSpPr>
            <a:spLocks noGrp="1"/>
          </p:cNvSpPr>
          <p:nvPr>
            <p:ph type="sldNum" sz="quarter" idx="12"/>
          </p:nvPr>
        </p:nvSpPr>
        <p:spPr/>
        <p:txBody>
          <a:bodyPr/>
          <a:lstStyle/>
          <a:p>
            <a:fld id="{EADF8036-7553-6446-B3CD-00C0537FDCC8}" type="slidenum">
              <a:rPr lang="en-US" smtClean="0"/>
              <a:pPr/>
              <a:t>‹#›</a:t>
            </a:fld>
            <a:endParaRPr lang="en-US"/>
          </a:p>
        </p:txBody>
      </p:sp>
    </p:spTree>
    <p:extLst>
      <p:ext uri="{BB962C8B-B14F-4D97-AF65-F5344CB8AC3E}">
        <p14:creationId xmlns:p14="http://schemas.microsoft.com/office/powerpoint/2010/main" val="4213725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C0A86D4-D8C0-A34C-8A6B-8816B1594F63}" type="datetime1">
              <a:rPr lang="en-US" smtClean="0"/>
              <a:pPr/>
              <a:t>12/11/12</a:t>
            </a:fld>
            <a:endParaRPr lang="en-US"/>
          </a:p>
        </p:txBody>
      </p:sp>
      <p:sp>
        <p:nvSpPr>
          <p:cNvPr id="5" name="Footer Placeholder 4"/>
          <p:cNvSpPr>
            <a:spLocks noGrp="1"/>
          </p:cNvSpPr>
          <p:nvPr>
            <p:ph type="ftr" sz="quarter" idx="11"/>
          </p:nvPr>
        </p:nvSpPr>
        <p:spPr>
          <a:xfrm>
            <a:off x="2655570" y="9322648"/>
            <a:ext cx="2461260" cy="535516"/>
          </a:xfrm>
          <a:prstGeom prst="rect">
            <a:avLst/>
          </a:prstGeom>
        </p:spPr>
        <p:txBody>
          <a:bodyPr/>
          <a:lstStyle/>
          <a:p>
            <a:endParaRPr lang="en-US"/>
          </a:p>
        </p:txBody>
      </p:sp>
      <p:sp>
        <p:nvSpPr>
          <p:cNvPr id="6" name="Slide Number Placeholder 5"/>
          <p:cNvSpPr>
            <a:spLocks noGrp="1"/>
          </p:cNvSpPr>
          <p:nvPr>
            <p:ph type="sldNum" sz="quarter" idx="12"/>
          </p:nvPr>
        </p:nvSpPr>
        <p:spPr/>
        <p:txBody>
          <a:bodyPr/>
          <a:lstStyle/>
          <a:p>
            <a:fld id="{EADF8036-7553-6446-B3CD-00C0537FDCC8}" type="slidenum">
              <a:rPr lang="en-US" smtClean="0"/>
              <a:pPr/>
              <a:t>‹#›</a:t>
            </a:fld>
            <a:endParaRPr lang="en-US"/>
          </a:p>
        </p:txBody>
      </p:sp>
    </p:spTree>
    <p:extLst>
      <p:ext uri="{BB962C8B-B14F-4D97-AF65-F5344CB8AC3E}">
        <p14:creationId xmlns:p14="http://schemas.microsoft.com/office/powerpoint/2010/main" val="17668034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13966" y="6463454"/>
            <a:ext cx="6606540" cy="1997710"/>
          </a:xfrm>
        </p:spPr>
        <p:txBody>
          <a:bodyPr anchor="t"/>
          <a:lstStyle>
            <a:lvl1pPr algn="l">
              <a:defRPr sz="4500" b="1" cap="all"/>
            </a:lvl1pPr>
          </a:lstStyle>
          <a:p>
            <a:r>
              <a:rPr lang="en-US" smtClean="0"/>
              <a:t>Click to edit Master title style</a:t>
            </a:r>
            <a:endParaRPr lang="en-US"/>
          </a:p>
        </p:txBody>
      </p:sp>
      <p:sp>
        <p:nvSpPr>
          <p:cNvPr id="3" name="Text Placeholder 2"/>
          <p:cNvSpPr>
            <a:spLocks noGrp="1"/>
          </p:cNvSpPr>
          <p:nvPr>
            <p:ph type="body" idx="1"/>
          </p:nvPr>
        </p:nvSpPr>
        <p:spPr>
          <a:xfrm>
            <a:off x="613966" y="4263180"/>
            <a:ext cx="6606540" cy="2200274"/>
          </a:xfrm>
        </p:spPr>
        <p:txBody>
          <a:bodyPr anchor="b"/>
          <a:lstStyle>
            <a:lvl1pPr marL="0" indent="0">
              <a:buNone/>
              <a:defRPr sz="2200">
                <a:solidFill>
                  <a:schemeClr val="tx1">
                    <a:tint val="75000"/>
                  </a:schemeClr>
                </a:solidFill>
              </a:defRPr>
            </a:lvl1pPr>
            <a:lvl2pPr marL="509412" indent="0">
              <a:buNone/>
              <a:defRPr sz="2000">
                <a:solidFill>
                  <a:schemeClr val="tx1">
                    <a:tint val="75000"/>
                  </a:schemeClr>
                </a:solidFill>
              </a:defRPr>
            </a:lvl2pPr>
            <a:lvl3pPr marL="1018824" indent="0">
              <a:buNone/>
              <a:defRPr sz="1800">
                <a:solidFill>
                  <a:schemeClr val="tx1">
                    <a:tint val="75000"/>
                  </a:schemeClr>
                </a:solidFill>
              </a:defRPr>
            </a:lvl3pPr>
            <a:lvl4pPr marL="1528237" indent="0">
              <a:buNone/>
              <a:defRPr sz="1600">
                <a:solidFill>
                  <a:schemeClr val="tx1">
                    <a:tint val="75000"/>
                  </a:schemeClr>
                </a:solidFill>
              </a:defRPr>
            </a:lvl4pPr>
            <a:lvl5pPr marL="2037649" indent="0">
              <a:buNone/>
              <a:defRPr sz="1600">
                <a:solidFill>
                  <a:schemeClr val="tx1">
                    <a:tint val="75000"/>
                  </a:schemeClr>
                </a:solidFill>
              </a:defRPr>
            </a:lvl5pPr>
            <a:lvl6pPr marL="2547061" indent="0">
              <a:buNone/>
              <a:defRPr sz="1600">
                <a:solidFill>
                  <a:schemeClr val="tx1">
                    <a:tint val="75000"/>
                  </a:schemeClr>
                </a:solidFill>
              </a:defRPr>
            </a:lvl6pPr>
            <a:lvl7pPr marL="3056473" indent="0">
              <a:buNone/>
              <a:defRPr sz="1600">
                <a:solidFill>
                  <a:schemeClr val="tx1">
                    <a:tint val="75000"/>
                  </a:schemeClr>
                </a:solidFill>
              </a:defRPr>
            </a:lvl7pPr>
            <a:lvl8pPr marL="3565886" indent="0">
              <a:buNone/>
              <a:defRPr sz="1600">
                <a:solidFill>
                  <a:schemeClr val="tx1">
                    <a:tint val="75000"/>
                  </a:schemeClr>
                </a:solidFill>
              </a:defRPr>
            </a:lvl8pPr>
            <a:lvl9pPr marL="4075298"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AC510BB-DCE5-C844-A003-5EF531621F25}" type="datetime1">
              <a:rPr lang="en-US" smtClean="0"/>
              <a:pPr/>
              <a:t>12/11/12</a:t>
            </a:fld>
            <a:endParaRPr lang="en-US"/>
          </a:p>
        </p:txBody>
      </p:sp>
      <p:sp>
        <p:nvSpPr>
          <p:cNvPr id="5" name="Footer Placeholder 4"/>
          <p:cNvSpPr>
            <a:spLocks noGrp="1"/>
          </p:cNvSpPr>
          <p:nvPr>
            <p:ph type="ftr" sz="quarter" idx="11"/>
          </p:nvPr>
        </p:nvSpPr>
        <p:spPr>
          <a:xfrm>
            <a:off x="2655570" y="9322648"/>
            <a:ext cx="2461260" cy="535516"/>
          </a:xfrm>
          <a:prstGeom prst="rect">
            <a:avLst/>
          </a:prstGeom>
        </p:spPr>
        <p:txBody>
          <a:bodyPr/>
          <a:lstStyle/>
          <a:p>
            <a:endParaRPr lang="en-US"/>
          </a:p>
        </p:txBody>
      </p:sp>
      <p:sp>
        <p:nvSpPr>
          <p:cNvPr id="6" name="Slide Number Placeholder 5"/>
          <p:cNvSpPr>
            <a:spLocks noGrp="1"/>
          </p:cNvSpPr>
          <p:nvPr>
            <p:ph type="sldNum" sz="quarter" idx="12"/>
          </p:nvPr>
        </p:nvSpPr>
        <p:spPr/>
        <p:txBody>
          <a:bodyPr/>
          <a:lstStyle/>
          <a:p>
            <a:fld id="{EADF8036-7553-6446-B3CD-00C0537FDCC8}" type="slidenum">
              <a:rPr lang="en-US" smtClean="0"/>
              <a:pPr/>
              <a:t>‹#›</a:t>
            </a:fld>
            <a:endParaRPr lang="en-US"/>
          </a:p>
        </p:txBody>
      </p:sp>
    </p:spTree>
    <p:extLst>
      <p:ext uri="{BB962C8B-B14F-4D97-AF65-F5344CB8AC3E}">
        <p14:creationId xmlns:p14="http://schemas.microsoft.com/office/powerpoint/2010/main" val="429496372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91466" y="3129281"/>
            <a:ext cx="2558415" cy="8849996"/>
          </a:xfrm>
        </p:spPr>
        <p:txBody>
          <a:bodyPr/>
          <a:lstStyle>
            <a:lvl1pPr>
              <a:defRPr sz="3100"/>
            </a:lvl1pPr>
            <a:lvl2pPr>
              <a:defRPr sz="2700"/>
            </a:lvl2pPr>
            <a:lvl3pPr>
              <a:defRPr sz="22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2979421" y="3129281"/>
            <a:ext cx="2558415" cy="8849996"/>
          </a:xfrm>
        </p:spPr>
        <p:txBody>
          <a:bodyPr/>
          <a:lstStyle>
            <a:lvl1pPr>
              <a:defRPr sz="3100"/>
            </a:lvl1pPr>
            <a:lvl2pPr>
              <a:defRPr sz="2700"/>
            </a:lvl2pPr>
            <a:lvl3pPr>
              <a:defRPr sz="22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9B71706B-0DF0-7745-9D54-F1EF680776DC}" type="datetime1">
              <a:rPr lang="en-US" smtClean="0"/>
              <a:pPr/>
              <a:t>12/11/12</a:t>
            </a:fld>
            <a:endParaRPr lang="en-US"/>
          </a:p>
        </p:txBody>
      </p:sp>
      <p:sp>
        <p:nvSpPr>
          <p:cNvPr id="6" name="Footer Placeholder 5"/>
          <p:cNvSpPr>
            <a:spLocks noGrp="1"/>
          </p:cNvSpPr>
          <p:nvPr>
            <p:ph type="ftr" sz="quarter" idx="11"/>
          </p:nvPr>
        </p:nvSpPr>
        <p:spPr>
          <a:xfrm>
            <a:off x="2655570" y="9322648"/>
            <a:ext cx="2461260" cy="535516"/>
          </a:xfrm>
          <a:prstGeom prst="rect">
            <a:avLst/>
          </a:prstGeom>
        </p:spPr>
        <p:txBody>
          <a:bodyPr/>
          <a:lstStyle/>
          <a:p>
            <a:endParaRPr lang="en-US"/>
          </a:p>
        </p:txBody>
      </p:sp>
      <p:sp>
        <p:nvSpPr>
          <p:cNvPr id="7" name="Slide Number Placeholder 6"/>
          <p:cNvSpPr>
            <a:spLocks noGrp="1"/>
          </p:cNvSpPr>
          <p:nvPr>
            <p:ph type="sldNum" sz="quarter" idx="12"/>
          </p:nvPr>
        </p:nvSpPr>
        <p:spPr/>
        <p:txBody>
          <a:bodyPr/>
          <a:lstStyle/>
          <a:p>
            <a:fld id="{EADF8036-7553-6446-B3CD-00C0537FDCC8}" type="slidenum">
              <a:rPr lang="en-US" smtClean="0"/>
              <a:pPr/>
              <a:t>‹#›</a:t>
            </a:fld>
            <a:endParaRPr lang="en-US"/>
          </a:p>
        </p:txBody>
      </p:sp>
    </p:spTree>
    <p:extLst>
      <p:ext uri="{BB962C8B-B14F-4D97-AF65-F5344CB8AC3E}">
        <p14:creationId xmlns:p14="http://schemas.microsoft.com/office/powerpoint/2010/main" val="33468535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88620" y="402802"/>
            <a:ext cx="6995160" cy="16764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388620" y="2251499"/>
            <a:ext cx="3434160" cy="938318"/>
          </a:xfrm>
        </p:spPr>
        <p:txBody>
          <a:bodyPr anchor="b"/>
          <a:lstStyle>
            <a:lvl1pPr marL="0" indent="0">
              <a:buNone/>
              <a:defRPr sz="2700" b="1"/>
            </a:lvl1pPr>
            <a:lvl2pPr marL="509412" indent="0">
              <a:buNone/>
              <a:defRPr sz="2200" b="1"/>
            </a:lvl2pPr>
            <a:lvl3pPr marL="1018824" indent="0">
              <a:buNone/>
              <a:defRPr sz="2000" b="1"/>
            </a:lvl3pPr>
            <a:lvl4pPr marL="1528237" indent="0">
              <a:buNone/>
              <a:defRPr sz="1800" b="1"/>
            </a:lvl4pPr>
            <a:lvl5pPr marL="2037649" indent="0">
              <a:buNone/>
              <a:defRPr sz="1800" b="1"/>
            </a:lvl5pPr>
            <a:lvl6pPr marL="2547061" indent="0">
              <a:buNone/>
              <a:defRPr sz="1800" b="1"/>
            </a:lvl6pPr>
            <a:lvl7pPr marL="3056473" indent="0">
              <a:buNone/>
              <a:defRPr sz="1800" b="1"/>
            </a:lvl7pPr>
            <a:lvl8pPr marL="3565886" indent="0">
              <a:buNone/>
              <a:defRPr sz="1800" b="1"/>
            </a:lvl8pPr>
            <a:lvl9pPr marL="4075298" indent="0">
              <a:buNone/>
              <a:defRPr sz="1800" b="1"/>
            </a:lvl9pPr>
          </a:lstStyle>
          <a:p>
            <a:pPr lvl="0"/>
            <a:r>
              <a:rPr lang="en-US" smtClean="0"/>
              <a:t>Click to edit Master text styles</a:t>
            </a:r>
          </a:p>
        </p:txBody>
      </p:sp>
      <p:sp>
        <p:nvSpPr>
          <p:cNvPr id="4" name="Content Placeholder 3"/>
          <p:cNvSpPr>
            <a:spLocks noGrp="1"/>
          </p:cNvSpPr>
          <p:nvPr>
            <p:ph sz="half" idx="2"/>
          </p:nvPr>
        </p:nvSpPr>
        <p:spPr>
          <a:xfrm>
            <a:off x="388620" y="3189817"/>
            <a:ext cx="3434160" cy="5795222"/>
          </a:xfrm>
        </p:spPr>
        <p:txBody>
          <a:bodyPr/>
          <a:lstStyle>
            <a:lvl1pPr>
              <a:defRPr sz="2700"/>
            </a:lvl1pPr>
            <a:lvl2pPr>
              <a:defRPr sz="22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3948272" y="2251499"/>
            <a:ext cx="3435508" cy="938318"/>
          </a:xfrm>
        </p:spPr>
        <p:txBody>
          <a:bodyPr anchor="b"/>
          <a:lstStyle>
            <a:lvl1pPr marL="0" indent="0">
              <a:buNone/>
              <a:defRPr sz="2700" b="1"/>
            </a:lvl1pPr>
            <a:lvl2pPr marL="509412" indent="0">
              <a:buNone/>
              <a:defRPr sz="2200" b="1"/>
            </a:lvl2pPr>
            <a:lvl3pPr marL="1018824" indent="0">
              <a:buNone/>
              <a:defRPr sz="2000" b="1"/>
            </a:lvl3pPr>
            <a:lvl4pPr marL="1528237" indent="0">
              <a:buNone/>
              <a:defRPr sz="1800" b="1"/>
            </a:lvl4pPr>
            <a:lvl5pPr marL="2037649" indent="0">
              <a:buNone/>
              <a:defRPr sz="1800" b="1"/>
            </a:lvl5pPr>
            <a:lvl6pPr marL="2547061" indent="0">
              <a:buNone/>
              <a:defRPr sz="1800" b="1"/>
            </a:lvl6pPr>
            <a:lvl7pPr marL="3056473" indent="0">
              <a:buNone/>
              <a:defRPr sz="1800" b="1"/>
            </a:lvl7pPr>
            <a:lvl8pPr marL="3565886" indent="0">
              <a:buNone/>
              <a:defRPr sz="1800" b="1"/>
            </a:lvl8pPr>
            <a:lvl9pPr marL="4075298" indent="0">
              <a:buNone/>
              <a:defRPr sz="1800" b="1"/>
            </a:lvl9pPr>
          </a:lstStyle>
          <a:p>
            <a:pPr lvl="0"/>
            <a:r>
              <a:rPr lang="en-US" smtClean="0"/>
              <a:t>Click to edit Master text styles</a:t>
            </a:r>
          </a:p>
        </p:txBody>
      </p:sp>
      <p:sp>
        <p:nvSpPr>
          <p:cNvPr id="6" name="Content Placeholder 5"/>
          <p:cNvSpPr>
            <a:spLocks noGrp="1"/>
          </p:cNvSpPr>
          <p:nvPr>
            <p:ph sz="quarter" idx="4"/>
          </p:nvPr>
        </p:nvSpPr>
        <p:spPr>
          <a:xfrm>
            <a:off x="3948272" y="3189817"/>
            <a:ext cx="3435508" cy="5795222"/>
          </a:xfrm>
        </p:spPr>
        <p:txBody>
          <a:bodyPr/>
          <a:lstStyle>
            <a:lvl1pPr>
              <a:defRPr sz="2700"/>
            </a:lvl1pPr>
            <a:lvl2pPr>
              <a:defRPr sz="22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13EA0BD-37B8-1E48-A49E-492D22F97468}" type="datetime1">
              <a:rPr lang="en-US" smtClean="0"/>
              <a:pPr/>
              <a:t>12/11/12</a:t>
            </a:fld>
            <a:endParaRPr lang="en-US"/>
          </a:p>
        </p:txBody>
      </p:sp>
      <p:sp>
        <p:nvSpPr>
          <p:cNvPr id="8" name="Footer Placeholder 7"/>
          <p:cNvSpPr>
            <a:spLocks noGrp="1"/>
          </p:cNvSpPr>
          <p:nvPr>
            <p:ph type="ftr" sz="quarter" idx="11"/>
          </p:nvPr>
        </p:nvSpPr>
        <p:spPr>
          <a:xfrm>
            <a:off x="2655570" y="9322648"/>
            <a:ext cx="2461260" cy="535516"/>
          </a:xfrm>
          <a:prstGeom prst="rect">
            <a:avLst/>
          </a:prstGeom>
        </p:spPr>
        <p:txBody>
          <a:bodyPr/>
          <a:lstStyle/>
          <a:p>
            <a:endParaRPr lang="en-US"/>
          </a:p>
        </p:txBody>
      </p:sp>
      <p:sp>
        <p:nvSpPr>
          <p:cNvPr id="9" name="Slide Number Placeholder 8"/>
          <p:cNvSpPr>
            <a:spLocks noGrp="1"/>
          </p:cNvSpPr>
          <p:nvPr>
            <p:ph type="sldNum" sz="quarter" idx="12"/>
          </p:nvPr>
        </p:nvSpPr>
        <p:spPr/>
        <p:txBody>
          <a:bodyPr/>
          <a:lstStyle/>
          <a:p>
            <a:fld id="{EADF8036-7553-6446-B3CD-00C0537FDCC8}" type="slidenum">
              <a:rPr lang="en-US" smtClean="0"/>
              <a:pPr/>
              <a:t>‹#›</a:t>
            </a:fld>
            <a:endParaRPr lang="en-US"/>
          </a:p>
        </p:txBody>
      </p:sp>
    </p:spTree>
    <p:extLst>
      <p:ext uri="{BB962C8B-B14F-4D97-AF65-F5344CB8AC3E}">
        <p14:creationId xmlns:p14="http://schemas.microsoft.com/office/powerpoint/2010/main" val="32022889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5B9CB77-A8BD-9A44-A782-5683C5460695}" type="datetime1">
              <a:rPr lang="en-US" smtClean="0"/>
              <a:pPr/>
              <a:t>12/11/12</a:t>
            </a:fld>
            <a:endParaRPr lang="en-US"/>
          </a:p>
        </p:txBody>
      </p:sp>
      <p:sp>
        <p:nvSpPr>
          <p:cNvPr id="4" name="Footer Placeholder 3"/>
          <p:cNvSpPr>
            <a:spLocks noGrp="1"/>
          </p:cNvSpPr>
          <p:nvPr>
            <p:ph type="ftr" sz="quarter" idx="11"/>
          </p:nvPr>
        </p:nvSpPr>
        <p:spPr>
          <a:xfrm>
            <a:off x="2655570" y="9322648"/>
            <a:ext cx="2461260" cy="535516"/>
          </a:xfrm>
          <a:prstGeom prst="rect">
            <a:avLst/>
          </a:prstGeom>
        </p:spPr>
        <p:txBody>
          <a:bodyPr/>
          <a:lstStyle/>
          <a:p>
            <a:endParaRPr lang="en-US"/>
          </a:p>
        </p:txBody>
      </p:sp>
      <p:sp>
        <p:nvSpPr>
          <p:cNvPr id="5" name="Slide Number Placeholder 4"/>
          <p:cNvSpPr>
            <a:spLocks noGrp="1"/>
          </p:cNvSpPr>
          <p:nvPr>
            <p:ph type="sldNum" sz="quarter" idx="12"/>
          </p:nvPr>
        </p:nvSpPr>
        <p:spPr/>
        <p:txBody>
          <a:bodyPr/>
          <a:lstStyle/>
          <a:p>
            <a:fld id="{EADF8036-7553-6446-B3CD-00C0537FDCC8}" type="slidenum">
              <a:rPr lang="en-US" smtClean="0"/>
              <a:pPr/>
              <a:t>‹#›</a:t>
            </a:fld>
            <a:endParaRPr lang="en-US"/>
          </a:p>
        </p:txBody>
      </p:sp>
    </p:spTree>
    <p:extLst>
      <p:ext uri="{BB962C8B-B14F-4D97-AF65-F5344CB8AC3E}">
        <p14:creationId xmlns:p14="http://schemas.microsoft.com/office/powerpoint/2010/main" val="15508036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535F550-665A-8549-8962-7DF1432A529C}" type="datetime1">
              <a:rPr lang="en-US" smtClean="0"/>
              <a:pPr/>
              <a:t>12/11/12</a:t>
            </a:fld>
            <a:endParaRPr lang="en-US"/>
          </a:p>
        </p:txBody>
      </p:sp>
      <p:sp>
        <p:nvSpPr>
          <p:cNvPr id="3" name="Footer Placeholder 2"/>
          <p:cNvSpPr>
            <a:spLocks noGrp="1"/>
          </p:cNvSpPr>
          <p:nvPr>
            <p:ph type="ftr" sz="quarter" idx="11"/>
          </p:nvPr>
        </p:nvSpPr>
        <p:spPr>
          <a:xfrm>
            <a:off x="2655570" y="9322648"/>
            <a:ext cx="2461260" cy="535516"/>
          </a:xfrm>
          <a:prstGeom prst="rect">
            <a:avLst/>
          </a:prstGeom>
        </p:spPr>
        <p:txBody>
          <a:bodyPr/>
          <a:lstStyle/>
          <a:p>
            <a:endParaRPr lang="en-US"/>
          </a:p>
        </p:txBody>
      </p:sp>
      <p:sp>
        <p:nvSpPr>
          <p:cNvPr id="4" name="Slide Number Placeholder 3"/>
          <p:cNvSpPr>
            <a:spLocks noGrp="1"/>
          </p:cNvSpPr>
          <p:nvPr>
            <p:ph type="sldNum" sz="quarter" idx="12"/>
          </p:nvPr>
        </p:nvSpPr>
        <p:spPr/>
        <p:txBody>
          <a:bodyPr/>
          <a:lstStyle/>
          <a:p>
            <a:fld id="{EADF8036-7553-6446-B3CD-00C0537FDCC8}" type="slidenum">
              <a:rPr lang="en-US" smtClean="0"/>
              <a:pPr/>
              <a:t>‹#›</a:t>
            </a:fld>
            <a:endParaRPr lang="en-US"/>
          </a:p>
        </p:txBody>
      </p:sp>
    </p:spTree>
    <p:extLst>
      <p:ext uri="{BB962C8B-B14F-4D97-AF65-F5344CB8AC3E}">
        <p14:creationId xmlns:p14="http://schemas.microsoft.com/office/powerpoint/2010/main" val="19734965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88621" y="400474"/>
            <a:ext cx="2557066" cy="1704340"/>
          </a:xfrm>
        </p:spPr>
        <p:txBody>
          <a:bodyPr anchor="b"/>
          <a:lstStyle>
            <a:lvl1pPr algn="l">
              <a:defRPr sz="2200" b="1"/>
            </a:lvl1pPr>
          </a:lstStyle>
          <a:p>
            <a:r>
              <a:rPr lang="en-US" smtClean="0"/>
              <a:t>Click to edit Master title style</a:t>
            </a:r>
            <a:endParaRPr lang="en-US"/>
          </a:p>
        </p:txBody>
      </p:sp>
      <p:sp>
        <p:nvSpPr>
          <p:cNvPr id="3" name="Content Placeholder 2"/>
          <p:cNvSpPr>
            <a:spLocks noGrp="1"/>
          </p:cNvSpPr>
          <p:nvPr>
            <p:ph idx="1"/>
          </p:nvPr>
        </p:nvSpPr>
        <p:spPr>
          <a:xfrm>
            <a:off x="3038793" y="400474"/>
            <a:ext cx="4344988" cy="8584566"/>
          </a:xfrm>
        </p:spPr>
        <p:txBody>
          <a:bodyPr/>
          <a:lstStyle>
            <a:lvl1pPr>
              <a:defRPr sz="3600"/>
            </a:lvl1pPr>
            <a:lvl2pPr>
              <a:defRPr sz="3100"/>
            </a:lvl2pPr>
            <a:lvl3pPr>
              <a:defRPr sz="2700"/>
            </a:lvl3pPr>
            <a:lvl4pPr>
              <a:defRPr sz="2200"/>
            </a:lvl4pPr>
            <a:lvl5pPr>
              <a:defRPr sz="2200"/>
            </a:lvl5pPr>
            <a:lvl6pPr>
              <a:defRPr sz="2200"/>
            </a:lvl6pPr>
            <a:lvl7pPr>
              <a:defRPr sz="2200"/>
            </a:lvl7pPr>
            <a:lvl8pPr>
              <a:defRPr sz="2200"/>
            </a:lvl8pPr>
            <a:lvl9pPr>
              <a:defRPr sz="2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388621" y="2104814"/>
            <a:ext cx="2557066" cy="6880226"/>
          </a:xfrm>
        </p:spPr>
        <p:txBody>
          <a:bodyPr/>
          <a:lstStyle>
            <a:lvl1pPr marL="0" indent="0">
              <a:buNone/>
              <a:defRPr sz="1600"/>
            </a:lvl1pPr>
            <a:lvl2pPr marL="509412" indent="0">
              <a:buNone/>
              <a:defRPr sz="1300"/>
            </a:lvl2pPr>
            <a:lvl3pPr marL="1018824" indent="0">
              <a:buNone/>
              <a:defRPr sz="1100"/>
            </a:lvl3pPr>
            <a:lvl4pPr marL="1528237" indent="0">
              <a:buNone/>
              <a:defRPr sz="1000"/>
            </a:lvl4pPr>
            <a:lvl5pPr marL="2037649" indent="0">
              <a:buNone/>
              <a:defRPr sz="1000"/>
            </a:lvl5pPr>
            <a:lvl6pPr marL="2547061" indent="0">
              <a:buNone/>
              <a:defRPr sz="1000"/>
            </a:lvl6pPr>
            <a:lvl7pPr marL="3056473" indent="0">
              <a:buNone/>
              <a:defRPr sz="1000"/>
            </a:lvl7pPr>
            <a:lvl8pPr marL="3565886" indent="0">
              <a:buNone/>
              <a:defRPr sz="1000"/>
            </a:lvl8pPr>
            <a:lvl9pPr marL="4075298"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99B3BD5-0CBF-2B4D-9667-48DDC4304E19}" type="datetime1">
              <a:rPr lang="en-US" smtClean="0"/>
              <a:pPr/>
              <a:t>12/11/12</a:t>
            </a:fld>
            <a:endParaRPr lang="en-US"/>
          </a:p>
        </p:txBody>
      </p:sp>
      <p:sp>
        <p:nvSpPr>
          <p:cNvPr id="6" name="Footer Placeholder 5"/>
          <p:cNvSpPr>
            <a:spLocks noGrp="1"/>
          </p:cNvSpPr>
          <p:nvPr>
            <p:ph type="ftr" sz="quarter" idx="11"/>
          </p:nvPr>
        </p:nvSpPr>
        <p:spPr>
          <a:xfrm>
            <a:off x="2655570" y="9322648"/>
            <a:ext cx="2461260" cy="535516"/>
          </a:xfrm>
          <a:prstGeom prst="rect">
            <a:avLst/>
          </a:prstGeom>
        </p:spPr>
        <p:txBody>
          <a:bodyPr/>
          <a:lstStyle/>
          <a:p>
            <a:endParaRPr lang="en-US"/>
          </a:p>
        </p:txBody>
      </p:sp>
      <p:sp>
        <p:nvSpPr>
          <p:cNvPr id="7" name="Slide Number Placeholder 6"/>
          <p:cNvSpPr>
            <a:spLocks noGrp="1"/>
          </p:cNvSpPr>
          <p:nvPr>
            <p:ph type="sldNum" sz="quarter" idx="12"/>
          </p:nvPr>
        </p:nvSpPr>
        <p:spPr/>
        <p:txBody>
          <a:bodyPr/>
          <a:lstStyle/>
          <a:p>
            <a:fld id="{EADF8036-7553-6446-B3CD-00C0537FDCC8}" type="slidenum">
              <a:rPr lang="en-US" smtClean="0"/>
              <a:pPr/>
              <a:t>‹#›</a:t>
            </a:fld>
            <a:endParaRPr lang="en-US"/>
          </a:p>
        </p:txBody>
      </p:sp>
    </p:spTree>
    <p:extLst>
      <p:ext uri="{BB962C8B-B14F-4D97-AF65-F5344CB8AC3E}">
        <p14:creationId xmlns:p14="http://schemas.microsoft.com/office/powerpoint/2010/main" val="333108860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23445" y="7040881"/>
            <a:ext cx="4663440" cy="831216"/>
          </a:xfrm>
        </p:spPr>
        <p:txBody>
          <a:bodyPr anchor="b"/>
          <a:lstStyle>
            <a:lvl1pPr algn="l">
              <a:defRPr sz="2200" b="1"/>
            </a:lvl1pPr>
          </a:lstStyle>
          <a:p>
            <a:r>
              <a:rPr lang="en-US" smtClean="0"/>
              <a:t>Click to edit Master title style</a:t>
            </a:r>
            <a:endParaRPr lang="en-US"/>
          </a:p>
        </p:txBody>
      </p:sp>
      <p:sp>
        <p:nvSpPr>
          <p:cNvPr id="3" name="Picture Placeholder 2"/>
          <p:cNvSpPr>
            <a:spLocks noGrp="1"/>
          </p:cNvSpPr>
          <p:nvPr>
            <p:ph type="pic" idx="1"/>
          </p:nvPr>
        </p:nvSpPr>
        <p:spPr>
          <a:xfrm>
            <a:off x="1523445" y="898736"/>
            <a:ext cx="4663440" cy="6035040"/>
          </a:xfrm>
        </p:spPr>
        <p:txBody>
          <a:bodyPr/>
          <a:lstStyle>
            <a:lvl1pPr marL="0" indent="0">
              <a:buNone/>
              <a:defRPr sz="3600"/>
            </a:lvl1pPr>
            <a:lvl2pPr marL="509412" indent="0">
              <a:buNone/>
              <a:defRPr sz="3100"/>
            </a:lvl2pPr>
            <a:lvl3pPr marL="1018824" indent="0">
              <a:buNone/>
              <a:defRPr sz="2700"/>
            </a:lvl3pPr>
            <a:lvl4pPr marL="1528237" indent="0">
              <a:buNone/>
              <a:defRPr sz="2200"/>
            </a:lvl4pPr>
            <a:lvl5pPr marL="2037649" indent="0">
              <a:buNone/>
              <a:defRPr sz="2200"/>
            </a:lvl5pPr>
            <a:lvl6pPr marL="2547061" indent="0">
              <a:buNone/>
              <a:defRPr sz="2200"/>
            </a:lvl6pPr>
            <a:lvl7pPr marL="3056473" indent="0">
              <a:buNone/>
              <a:defRPr sz="2200"/>
            </a:lvl7pPr>
            <a:lvl8pPr marL="3565886" indent="0">
              <a:buNone/>
              <a:defRPr sz="2200"/>
            </a:lvl8pPr>
            <a:lvl9pPr marL="4075298" indent="0">
              <a:buNone/>
              <a:defRPr sz="2200"/>
            </a:lvl9pPr>
          </a:lstStyle>
          <a:p>
            <a:endParaRPr lang="en-US"/>
          </a:p>
        </p:txBody>
      </p:sp>
      <p:sp>
        <p:nvSpPr>
          <p:cNvPr id="4" name="Text Placeholder 3"/>
          <p:cNvSpPr>
            <a:spLocks noGrp="1"/>
          </p:cNvSpPr>
          <p:nvPr>
            <p:ph type="body" sz="half" idx="2"/>
          </p:nvPr>
        </p:nvSpPr>
        <p:spPr>
          <a:xfrm>
            <a:off x="1523445" y="7872097"/>
            <a:ext cx="4663440" cy="1180464"/>
          </a:xfrm>
        </p:spPr>
        <p:txBody>
          <a:bodyPr/>
          <a:lstStyle>
            <a:lvl1pPr marL="0" indent="0">
              <a:buNone/>
              <a:defRPr sz="1600"/>
            </a:lvl1pPr>
            <a:lvl2pPr marL="509412" indent="0">
              <a:buNone/>
              <a:defRPr sz="1300"/>
            </a:lvl2pPr>
            <a:lvl3pPr marL="1018824" indent="0">
              <a:buNone/>
              <a:defRPr sz="1100"/>
            </a:lvl3pPr>
            <a:lvl4pPr marL="1528237" indent="0">
              <a:buNone/>
              <a:defRPr sz="1000"/>
            </a:lvl4pPr>
            <a:lvl5pPr marL="2037649" indent="0">
              <a:buNone/>
              <a:defRPr sz="1000"/>
            </a:lvl5pPr>
            <a:lvl6pPr marL="2547061" indent="0">
              <a:buNone/>
              <a:defRPr sz="1000"/>
            </a:lvl6pPr>
            <a:lvl7pPr marL="3056473" indent="0">
              <a:buNone/>
              <a:defRPr sz="1000"/>
            </a:lvl7pPr>
            <a:lvl8pPr marL="3565886" indent="0">
              <a:buNone/>
              <a:defRPr sz="1000"/>
            </a:lvl8pPr>
            <a:lvl9pPr marL="4075298"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C2077CB-A470-9C4F-9610-9164DB38F39E}" type="datetime1">
              <a:rPr lang="en-US" smtClean="0"/>
              <a:pPr/>
              <a:t>12/11/12</a:t>
            </a:fld>
            <a:endParaRPr lang="en-US"/>
          </a:p>
        </p:txBody>
      </p:sp>
      <p:sp>
        <p:nvSpPr>
          <p:cNvPr id="6" name="Footer Placeholder 5"/>
          <p:cNvSpPr>
            <a:spLocks noGrp="1"/>
          </p:cNvSpPr>
          <p:nvPr>
            <p:ph type="ftr" sz="quarter" idx="11"/>
          </p:nvPr>
        </p:nvSpPr>
        <p:spPr>
          <a:xfrm>
            <a:off x="2655570" y="9322648"/>
            <a:ext cx="2461260" cy="535516"/>
          </a:xfrm>
          <a:prstGeom prst="rect">
            <a:avLst/>
          </a:prstGeom>
        </p:spPr>
        <p:txBody>
          <a:bodyPr/>
          <a:lstStyle/>
          <a:p>
            <a:endParaRPr lang="en-US"/>
          </a:p>
        </p:txBody>
      </p:sp>
      <p:sp>
        <p:nvSpPr>
          <p:cNvPr id="7" name="Slide Number Placeholder 6"/>
          <p:cNvSpPr>
            <a:spLocks noGrp="1"/>
          </p:cNvSpPr>
          <p:nvPr>
            <p:ph type="sldNum" sz="quarter" idx="12"/>
          </p:nvPr>
        </p:nvSpPr>
        <p:spPr/>
        <p:txBody>
          <a:bodyPr/>
          <a:lstStyle/>
          <a:p>
            <a:fld id="{EADF8036-7553-6446-B3CD-00C0537FDCC8}" type="slidenum">
              <a:rPr lang="en-US" smtClean="0"/>
              <a:pPr/>
              <a:t>‹#›</a:t>
            </a:fld>
            <a:endParaRPr lang="en-US"/>
          </a:p>
        </p:txBody>
      </p:sp>
    </p:spTree>
    <p:extLst>
      <p:ext uri="{BB962C8B-B14F-4D97-AF65-F5344CB8AC3E}">
        <p14:creationId xmlns:p14="http://schemas.microsoft.com/office/powerpoint/2010/main" val="1737484634"/>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8620" y="402802"/>
            <a:ext cx="6995160" cy="1676400"/>
          </a:xfrm>
          <a:prstGeom prst="rect">
            <a:avLst/>
          </a:prstGeom>
        </p:spPr>
        <p:txBody>
          <a:bodyPr vert="horz" lIns="101882" tIns="50941" rIns="101882" bIns="50941"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388620" y="2346962"/>
            <a:ext cx="6995160" cy="6638079"/>
          </a:xfrm>
          <a:prstGeom prst="rect">
            <a:avLst/>
          </a:prstGeom>
        </p:spPr>
        <p:txBody>
          <a:bodyPr vert="horz" lIns="101882" tIns="50941" rIns="101882" bIns="50941"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388620" y="9322648"/>
            <a:ext cx="1813560" cy="535516"/>
          </a:xfrm>
          <a:prstGeom prst="rect">
            <a:avLst/>
          </a:prstGeom>
        </p:spPr>
        <p:txBody>
          <a:bodyPr vert="horz" lIns="101882" tIns="50941" rIns="101882" bIns="50941" rtlCol="0" anchor="ctr"/>
          <a:lstStyle>
            <a:lvl1pPr algn="l">
              <a:defRPr sz="1300">
                <a:solidFill>
                  <a:schemeClr val="tx1">
                    <a:tint val="75000"/>
                  </a:schemeClr>
                </a:solidFill>
              </a:defRPr>
            </a:lvl1pPr>
          </a:lstStyle>
          <a:p>
            <a:fld id="{607F4208-F247-8B49-A486-ACB67EC0696D}" type="datetime1">
              <a:rPr lang="en-US" smtClean="0"/>
              <a:pPr/>
              <a:t>12/11/12</a:t>
            </a:fld>
            <a:endParaRPr lang="en-US"/>
          </a:p>
        </p:txBody>
      </p:sp>
      <p:sp>
        <p:nvSpPr>
          <p:cNvPr id="6" name="Slide Number Placeholder 5"/>
          <p:cNvSpPr>
            <a:spLocks noGrp="1"/>
          </p:cNvSpPr>
          <p:nvPr>
            <p:ph type="sldNum" sz="quarter" idx="4"/>
          </p:nvPr>
        </p:nvSpPr>
        <p:spPr>
          <a:xfrm>
            <a:off x="3126160" y="9322648"/>
            <a:ext cx="1813560" cy="535516"/>
          </a:xfrm>
          <a:prstGeom prst="rect">
            <a:avLst/>
          </a:prstGeom>
        </p:spPr>
        <p:txBody>
          <a:bodyPr vert="horz" lIns="101882" tIns="50941" rIns="101882" bIns="50941" rtlCol="0" anchor="ctr"/>
          <a:lstStyle>
            <a:lvl1pPr algn="ctr">
              <a:defRPr sz="1000">
                <a:solidFill>
                  <a:schemeClr val="tx1">
                    <a:tint val="75000"/>
                  </a:schemeClr>
                </a:solidFill>
                <a:latin typeface="Fanwood"/>
                <a:cs typeface="Fanwood"/>
              </a:defRPr>
            </a:lvl1pPr>
          </a:lstStyle>
          <a:p>
            <a:r>
              <a:rPr lang="en-US" dirty="0" smtClean="0"/>
              <a:t>{</a:t>
            </a:r>
            <a:fld id="{EADF8036-7553-6446-B3CD-00C0537FDCC8}" type="slidenum">
              <a:rPr lang="en-US" smtClean="0"/>
              <a:pPr/>
              <a:t>‹#›</a:t>
            </a:fld>
            <a:r>
              <a:rPr lang="en-US" dirty="0" smtClean="0"/>
              <a:t>}</a:t>
            </a:r>
            <a:endParaRPr lang="en-US" dirty="0"/>
          </a:p>
        </p:txBody>
      </p:sp>
    </p:spTree>
    <p:extLst>
      <p:ext uri="{BB962C8B-B14F-4D97-AF65-F5344CB8AC3E}">
        <p14:creationId xmlns:p14="http://schemas.microsoft.com/office/powerpoint/2010/main" val="36273705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509412" rtl="0" eaLnBrk="1" latinLnBrk="0" hangingPunct="1">
        <a:spcBef>
          <a:spcPct val="0"/>
        </a:spcBef>
        <a:buNone/>
        <a:defRPr sz="4900" kern="1200">
          <a:solidFill>
            <a:schemeClr val="tx1"/>
          </a:solidFill>
          <a:latin typeface="+mj-lt"/>
          <a:ea typeface="+mj-ea"/>
          <a:cs typeface="+mj-cs"/>
        </a:defRPr>
      </a:lvl1pPr>
    </p:titleStyle>
    <p:bodyStyle>
      <a:lvl1pPr marL="382059" indent="-382059" algn="l" defTabSz="509412" rtl="0" eaLnBrk="1" latinLnBrk="0" hangingPunct="1">
        <a:spcBef>
          <a:spcPct val="20000"/>
        </a:spcBef>
        <a:buFont typeface="Arial"/>
        <a:buChar char="•"/>
        <a:defRPr sz="3600" kern="1200">
          <a:solidFill>
            <a:schemeClr val="tx1"/>
          </a:solidFill>
          <a:latin typeface="+mn-lt"/>
          <a:ea typeface="+mn-ea"/>
          <a:cs typeface="+mn-cs"/>
        </a:defRPr>
      </a:lvl1pPr>
      <a:lvl2pPr marL="827795" indent="-318383" algn="l" defTabSz="509412" rtl="0" eaLnBrk="1" latinLnBrk="0" hangingPunct="1">
        <a:spcBef>
          <a:spcPct val="20000"/>
        </a:spcBef>
        <a:buFont typeface="Arial"/>
        <a:buChar char="–"/>
        <a:defRPr sz="3100" kern="1200">
          <a:solidFill>
            <a:schemeClr val="tx1"/>
          </a:solidFill>
          <a:latin typeface="+mn-lt"/>
          <a:ea typeface="+mn-ea"/>
          <a:cs typeface="+mn-cs"/>
        </a:defRPr>
      </a:lvl2pPr>
      <a:lvl3pPr marL="1273531" indent="-254706" algn="l" defTabSz="509412" rtl="0" eaLnBrk="1" latinLnBrk="0" hangingPunct="1">
        <a:spcBef>
          <a:spcPct val="20000"/>
        </a:spcBef>
        <a:buFont typeface="Arial"/>
        <a:buChar char="•"/>
        <a:defRPr sz="2700" kern="1200">
          <a:solidFill>
            <a:schemeClr val="tx1"/>
          </a:solidFill>
          <a:latin typeface="+mn-lt"/>
          <a:ea typeface="+mn-ea"/>
          <a:cs typeface="+mn-cs"/>
        </a:defRPr>
      </a:lvl3pPr>
      <a:lvl4pPr marL="1782943" indent="-254706" algn="l" defTabSz="509412" rtl="0" eaLnBrk="1" latinLnBrk="0" hangingPunct="1">
        <a:spcBef>
          <a:spcPct val="20000"/>
        </a:spcBef>
        <a:buFont typeface="Arial"/>
        <a:buChar char="–"/>
        <a:defRPr sz="2200" kern="1200">
          <a:solidFill>
            <a:schemeClr val="tx1"/>
          </a:solidFill>
          <a:latin typeface="+mn-lt"/>
          <a:ea typeface="+mn-ea"/>
          <a:cs typeface="+mn-cs"/>
        </a:defRPr>
      </a:lvl4pPr>
      <a:lvl5pPr marL="2292355" indent="-254706" algn="l" defTabSz="509412" rtl="0" eaLnBrk="1" latinLnBrk="0" hangingPunct="1">
        <a:spcBef>
          <a:spcPct val="20000"/>
        </a:spcBef>
        <a:buFont typeface="Arial"/>
        <a:buChar char="»"/>
        <a:defRPr sz="2200" kern="1200">
          <a:solidFill>
            <a:schemeClr val="tx1"/>
          </a:solidFill>
          <a:latin typeface="+mn-lt"/>
          <a:ea typeface="+mn-ea"/>
          <a:cs typeface="+mn-cs"/>
        </a:defRPr>
      </a:lvl5pPr>
      <a:lvl6pPr marL="2801767" indent="-254706" algn="l" defTabSz="509412" rtl="0" eaLnBrk="1" latinLnBrk="0" hangingPunct="1">
        <a:spcBef>
          <a:spcPct val="20000"/>
        </a:spcBef>
        <a:buFont typeface="Arial"/>
        <a:buChar char="•"/>
        <a:defRPr sz="2200" kern="1200">
          <a:solidFill>
            <a:schemeClr val="tx1"/>
          </a:solidFill>
          <a:latin typeface="+mn-lt"/>
          <a:ea typeface="+mn-ea"/>
          <a:cs typeface="+mn-cs"/>
        </a:defRPr>
      </a:lvl6pPr>
      <a:lvl7pPr marL="3311180" indent="-254706" algn="l" defTabSz="509412" rtl="0" eaLnBrk="1" latinLnBrk="0" hangingPunct="1">
        <a:spcBef>
          <a:spcPct val="20000"/>
        </a:spcBef>
        <a:buFont typeface="Arial"/>
        <a:buChar char="•"/>
        <a:defRPr sz="2200" kern="1200">
          <a:solidFill>
            <a:schemeClr val="tx1"/>
          </a:solidFill>
          <a:latin typeface="+mn-lt"/>
          <a:ea typeface="+mn-ea"/>
          <a:cs typeface="+mn-cs"/>
        </a:defRPr>
      </a:lvl7pPr>
      <a:lvl8pPr marL="3820592" indent="-254706" algn="l" defTabSz="509412" rtl="0" eaLnBrk="1" latinLnBrk="0" hangingPunct="1">
        <a:spcBef>
          <a:spcPct val="20000"/>
        </a:spcBef>
        <a:buFont typeface="Arial"/>
        <a:buChar char="•"/>
        <a:defRPr sz="2200" kern="1200">
          <a:solidFill>
            <a:schemeClr val="tx1"/>
          </a:solidFill>
          <a:latin typeface="+mn-lt"/>
          <a:ea typeface="+mn-ea"/>
          <a:cs typeface="+mn-cs"/>
        </a:defRPr>
      </a:lvl8pPr>
      <a:lvl9pPr marL="4330004" indent="-254706" algn="l" defTabSz="509412" rtl="0" eaLnBrk="1" latinLnBrk="0" hangingPunct="1">
        <a:spcBef>
          <a:spcPct val="20000"/>
        </a:spcBef>
        <a:buFont typeface="Arial"/>
        <a:buChar char="•"/>
        <a:defRPr sz="2200" kern="1200">
          <a:solidFill>
            <a:schemeClr val="tx1"/>
          </a:solidFill>
          <a:latin typeface="+mn-lt"/>
          <a:ea typeface="+mn-ea"/>
          <a:cs typeface="+mn-cs"/>
        </a:defRPr>
      </a:lvl9pPr>
    </p:bodyStyle>
    <p:otherStyle>
      <a:defPPr>
        <a:defRPr lang="en-US"/>
      </a:defPPr>
      <a:lvl1pPr marL="0" algn="l" defTabSz="509412" rtl="0" eaLnBrk="1" latinLnBrk="0" hangingPunct="1">
        <a:defRPr sz="2000" kern="1200">
          <a:solidFill>
            <a:schemeClr val="tx1"/>
          </a:solidFill>
          <a:latin typeface="+mn-lt"/>
          <a:ea typeface="+mn-ea"/>
          <a:cs typeface="+mn-cs"/>
        </a:defRPr>
      </a:lvl1pPr>
      <a:lvl2pPr marL="509412" algn="l" defTabSz="509412" rtl="0" eaLnBrk="1" latinLnBrk="0" hangingPunct="1">
        <a:defRPr sz="2000" kern="1200">
          <a:solidFill>
            <a:schemeClr val="tx1"/>
          </a:solidFill>
          <a:latin typeface="+mn-lt"/>
          <a:ea typeface="+mn-ea"/>
          <a:cs typeface="+mn-cs"/>
        </a:defRPr>
      </a:lvl2pPr>
      <a:lvl3pPr marL="1018824" algn="l" defTabSz="509412" rtl="0" eaLnBrk="1" latinLnBrk="0" hangingPunct="1">
        <a:defRPr sz="2000" kern="1200">
          <a:solidFill>
            <a:schemeClr val="tx1"/>
          </a:solidFill>
          <a:latin typeface="+mn-lt"/>
          <a:ea typeface="+mn-ea"/>
          <a:cs typeface="+mn-cs"/>
        </a:defRPr>
      </a:lvl3pPr>
      <a:lvl4pPr marL="1528237" algn="l" defTabSz="509412" rtl="0" eaLnBrk="1" latinLnBrk="0" hangingPunct="1">
        <a:defRPr sz="2000" kern="1200">
          <a:solidFill>
            <a:schemeClr val="tx1"/>
          </a:solidFill>
          <a:latin typeface="+mn-lt"/>
          <a:ea typeface="+mn-ea"/>
          <a:cs typeface="+mn-cs"/>
        </a:defRPr>
      </a:lvl4pPr>
      <a:lvl5pPr marL="2037649" algn="l" defTabSz="509412" rtl="0" eaLnBrk="1" latinLnBrk="0" hangingPunct="1">
        <a:defRPr sz="2000" kern="1200">
          <a:solidFill>
            <a:schemeClr val="tx1"/>
          </a:solidFill>
          <a:latin typeface="+mn-lt"/>
          <a:ea typeface="+mn-ea"/>
          <a:cs typeface="+mn-cs"/>
        </a:defRPr>
      </a:lvl5pPr>
      <a:lvl6pPr marL="2547061" algn="l" defTabSz="509412" rtl="0" eaLnBrk="1" latinLnBrk="0" hangingPunct="1">
        <a:defRPr sz="2000" kern="1200">
          <a:solidFill>
            <a:schemeClr val="tx1"/>
          </a:solidFill>
          <a:latin typeface="+mn-lt"/>
          <a:ea typeface="+mn-ea"/>
          <a:cs typeface="+mn-cs"/>
        </a:defRPr>
      </a:lvl6pPr>
      <a:lvl7pPr marL="3056473" algn="l" defTabSz="509412" rtl="0" eaLnBrk="1" latinLnBrk="0" hangingPunct="1">
        <a:defRPr sz="2000" kern="1200">
          <a:solidFill>
            <a:schemeClr val="tx1"/>
          </a:solidFill>
          <a:latin typeface="+mn-lt"/>
          <a:ea typeface="+mn-ea"/>
          <a:cs typeface="+mn-cs"/>
        </a:defRPr>
      </a:lvl7pPr>
      <a:lvl8pPr marL="3565886" algn="l" defTabSz="509412" rtl="0" eaLnBrk="1" latinLnBrk="0" hangingPunct="1">
        <a:defRPr sz="2000" kern="1200">
          <a:solidFill>
            <a:schemeClr val="tx1"/>
          </a:solidFill>
          <a:latin typeface="+mn-lt"/>
          <a:ea typeface="+mn-ea"/>
          <a:cs typeface="+mn-cs"/>
        </a:defRPr>
      </a:lvl8pPr>
      <a:lvl9pPr marL="4075298" algn="l" defTabSz="509412" rtl="0" eaLnBrk="1" latinLnBrk="0" hangingPunct="1">
        <a:defRPr sz="20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jpg"/><Relationship Id="rId1" Type="http://schemas.openxmlformats.org/officeDocument/2006/relationships/slideLayout" Target="../slideLayouts/slideLayout1.xml"/><Relationship Id="rId2" Type="http://schemas.openxmlformats.org/officeDocument/2006/relationships/image" Target="../media/image1.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youtu.be/iJbYCYAVTjQ"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a:xfrm>
            <a:off x="0" y="3946918"/>
            <a:ext cx="7772400" cy="2853897"/>
          </a:xfrm>
          <a:prstGeom prst="rect">
            <a:avLst/>
          </a:prstGeom>
          <a:solidFill>
            <a:srgbClr val="FF7CBE"/>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 name="Rectangle 2"/>
          <p:cNvSpPr/>
          <p:nvPr/>
        </p:nvSpPr>
        <p:spPr>
          <a:xfrm>
            <a:off x="1472917" y="1969356"/>
            <a:ext cx="5070619" cy="1631216"/>
          </a:xfrm>
          <a:prstGeom prst="rect">
            <a:avLst/>
          </a:prstGeom>
        </p:spPr>
        <p:txBody>
          <a:bodyPr wrap="none">
            <a:spAutoFit/>
          </a:bodyPr>
          <a:lstStyle/>
          <a:p>
            <a:pPr algn="ctr"/>
            <a:r>
              <a:rPr lang="en-US" sz="3200" b="1" cap="all" dirty="0" smtClean="0">
                <a:solidFill>
                  <a:schemeClr val="tx1">
                    <a:lumMod val="75000"/>
                    <a:lumOff val="25000"/>
                  </a:schemeClr>
                </a:solidFill>
                <a:latin typeface="Fanwood"/>
                <a:cs typeface="Fanwood"/>
              </a:rPr>
              <a:t>Module:</a:t>
            </a:r>
          </a:p>
          <a:p>
            <a:pPr algn="ctr"/>
            <a:endParaRPr lang="en-US" sz="600" b="1" cap="all" dirty="0" smtClean="0">
              <a:latin typeface="Fanwood"/>
              <a:cs typeface="Fanwood"/>
            </a:endParaRPr>
          </a:p>
          <a:p>
            <a:pPr algn="ctr"/>
            <a:endParaRPr lang="en-US" sz="600" b="1" cap="all" dirty="0" smtClean="0">
              <a:latin typeface="Fanwood"/>
              <a:cs typeface="Fanwood"/>
            </a:endParaRPr>
          </a:p>
          <a:p>
            <a:pPr algn="ctr"/>
            <a:r>
              <a:rPr lang="en-US" sz="3200" b="1" cap="all" dirty="0" smtClean="0">
                <a:solidFill>
                  <a:srgbClr val="C41730"/>
                </a:solidFill>
                <a:latin typeface="Fanwood"/>
                <a:cs typeface="Fanwood"/>
              </a:rPr>
              <a:t>Relationships Online</a:t>
            </a:r>
          </a:p>
          <a:p>
            <a:pPr algn="ctr"/>
            <a:endParaRPr lang="en-US" sz="600" b="1" cap="all" dirty="0" smtClean="0">
              <a:solidFill>
                <a:srgbClr val="C41730"/>
              </a:solidFill>
              <a:latin typeface="Fanwood"/>
              <a:cs typeface="Fanwood"/>
            </a:endParaRPr>
          </a:p>
          <a:p>
            <a:pPr algn="ctr"/>
            <a:r>
              <a:rPr lang="en-US" sz="1800" b="1" cap="all" dirty="0" smtClean="0">
                <a:solidFill>
                  <a:schemeClr val="tx1">
                    <a:lumMod val="65000"/>
                    <a:lumOff val="35000"/>
                  </a:schemeClr>
                </a:solidFill>
                <a:latin typeface="Fanwood"/>
                <a:cs typeface="Fanwood"/>
              </a:rPr>
              <a:t>Draft</a:t>
            </a:r>
          </a:p>
        </p:txBody>
      </p:sp>
      <p:pic>
        <p:nvPicPr>
          <p:cNvPr id="13314" name="Picture 7" descr=":YaM - updated September 2011:A Prioritaet:Logos und Coverbilder - YaM und FIR:Logos FINAL:Berkman:Logo_05_-_Berkman.jpg"/>
          <p:cNvPicPr>
            <a:picLocks noChangeAspect="1" noChangeArrowheads="1"/>
          </p:cNvPicPr>
          <p:nvPr/>
        </p:nvPicPr>
        <p:blipFill>
          <a:blip r:embed="rId2"/>
          <a:srcRect/>
          <a:stretch>
            <a:fillRect/>
          </a:stretch>
        </p:blipFill>
        <p:spPr bwMode="auto">
          <a:xfrm>
            <a:off x="1735809" y="0"/>
            <a:ext cx="4317967" cy="2028700"/>
          </a:xfrm>
          <a:prstGeom prst="rect">
            <a:avLst/>
          </a:prstGeom>
          <a:noFill/>
          <a:ln w="9525">
            <a:noFill/>
            <a:miter lim="800000"/>
            <a:headEnd/>
            <a:tailEnd/>
          </a:ln>
        </p:spPr>
      </p:pic>
      <p:sp>
        <p:nvSpPr>
          <p:cNvPr id="7" name="TextBox 6"/>
          <p:cNvSpPr txBox="1"/>
          <p:nvPr/>
        </p:nvSpPr>
        <p:spPr>
          <a:xfrm>
            <a:off x="2844186" y="8432800"/>
            <a:ext cx="2136095" cy="707886"/>
          </a:xfrm>
          <a:prstGeom prst="rect">
            <a:avLst/>
          </a:prstGeom>
          <a:noFill/>
        </p:spPr>
        <p:txBody>
          <a:bodyPr wrap="none" rtlCol="0">
            <a:spAutoFit/>
          </a:bodyPr>
          <a:lstStyle/>
          <a:p>
            <a:pPr algn="ctr"/>
            <a:r>
              <a:rPr lang="en-US" sz="1000" dirty="0" smtClean="0">
                <a:latin typeface="Fanwood"/>
                <a:cs typeface="Fanwood"/>
              </a:rPr>
              <a:t>23 Everett Street</a:t>
            </a:r>
          </a:p>
          <a:p>
            <a:pPr algn="ctr"/>
            <a:r>
              <a:rPr lang="en-US" sz="1000" dirty="0" smtClean="0">
                <a:latin typeface="Fanwood"/>
                <a:cs typeface="Fanwood"/>
              </a:rPr>
              <a:t>Cambridge, MA 02138, USA</a:t>
            </a:r>
          </a:p>
          <a:p>
            <a:pPr algn="ctr"/>
            <a:r>
              <a:rPr lang="en-US" sz="1000" dirty="0" err="1" smtClean="0">
                <a:latin typeface="Fanwood"/>
                <a:cs typeface="Fanwood"/>
              </a:rPr>
              <a:t>youthandmedia@cyber.law.harvard.edu</a:t>
            </a:r>
            <a:endParaRPr lang="en-US" sz="1000" dirty="0" smtClean="0">
              <a:latin typeface="Fanwood"/>
              <a:cs typeface="Fanwood"/>
            </a:endParaRPr>
          </a:p>
          <a:p>
            <a:pPr algn="ctr"/>
            <a:r>
              <a:rPr lang="en-US" sz="1000" dirty="0" smtClean="0">
                <a:latin typeface="Fanwood"/>
                <a:cs typeface="Fanwood"/>
              </a:rPr>
              <a:t>http://</a:t>
            </a:r>
            <a:r>
              <a:rPr lang="en-US" sz="1000" dirty="0" err="1" smtClean="0">
                <a:latin typeface="Fanwood"/>
                <a:cs typeface="Fanwood"/>
              </a:rPr>
              <a:t>youthandmedia.org</a:t>
            </a:r>
            <a:r>
              <a:rPr lang="en-US" sz="1000" dirty="0" smtClean="0">
                <a:latin typeface="Fanwood"/>
                <a:cs typeface="Fanwood"/>
              </a:rPr>
              <a:t> </a:t>
            </a:r>
            <a:endParaRPr lang="en-US" sz="1000" dirty="0">
              <a:latin typeface="Fanwood"/>
              <a:cs typeface="Fanwood"/>
            </a:endParaRPr>
          </a:p>
        </p:txBody>
      </p:sp>
      <p:pic>
        <p:nvPicPr>
          <p:cNvPr id="8" name="Picture 7" descr="youthandmedia horizontal large.png"/>
          <p:cNvPicPr>
            <a:picLocks noChangeAspect="1"/>
          </p:cNvPicPr>
          <p:nvPr/>
        </p:nvPicPr>
        <p:blipFill>
          <a:blip r:embed="rId3"/>
          <a:stretch>
            <a:fillRect/>
          </a:stretch>
        </p:blipFill>
        <p:spPr>
          <a:xfrm>
            <a:off x="1227669" y="7721600"/>
            <a:ext cx="5410200" cy="655782"/>
          </a:xfrm>
          <a:prstGeom prst="rect">
            <a:avLst/>
          </a:prstGeom>
        </p:spPr>
      </p:pic>
      <p:sp>
        <p:nvSpPr>
          <p:cNvPr id="9" name="Slide Number Placeholder 8"/>
          <p:cNvSpPr>
            <a:spLocks noGrp="1"/>
          </p:cNvSpPr>
          <p:nvPr>
            <p:ph type="sldNum" sz="quarter" idx="12"/>
          </p:nvPr>
        </p:nvSpPr>
        <p:spPr/>
        <p:txBody>
          <a:bodyPr/>
          <a:lstStyle/>
          <a:p>
            <a:pPr algn="ctr"/>
            <a:r>
              <a:rPr lang="en-US" sz="1000" dirty="0" smtClean="0">
                <a:latin typeface="Fanwood"/>
                <a:cs typeface="Fanwood"/>
              </a:rPr>
              <a:t>{</a:t>
            </a:r>
            <a:fld id="{EADF8036-7553-6446-B3CD-00C0537FDCC8}" type="slidenum">
              <a:rPr lang="en-US" sz="1000" smtClean="0">
                <a:latin typeface="Fanwood"/>
                <a:cs typeface="Fanwood"/>
              </a:rPr>
              <a:pPr algn="ctr"/>
              <a:t>1</a:t>
            </a:fld>
            <a:r>
              <a:rPr lang="en-US" sz="1000" dirty="0" smtClean="0">
                <a:latin typeface="Fanwood"/>
                <a:cs typeface="Fanwood"/>
              </a:rPr>
              <a:t>}</a:t>
            </a:r>
            <a:endParaRPr lang="en-US" sz="1000" dirty="0">
              <a:latin typeface="Fanwood"/>
              <a:cs typeface="Fanwood"/>
            </a:endParaRPr>
          </a:p>
        </p:txBody>
      </p:sp>
      <p:pic>
        <p:nvPicPr>
          <p:cNvPr id="4" name="Picture 3" descr="healthyrelationships.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469389" y="3946918"/>
            <a:ext cx="2821662" cy="2853897"/>
          </a:xfrm>
          <a:prstGeom prst="rect">
            <a:avLst/>
          </a:prstGeom>
        </p:spPr>
      </p:pic>
    </p:spTree>
    <p:extLst>
      <p:ext uri="{BB962C8B-B14F-4D97-AF65-F5344CB8AC3E}">
        <p14:creationId xmlns:p14="http://schemas.microsoft.com/office/powerpoint/2010/main" val="1229331338"/>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346379" y="439899"/>
            <a:ext cx="184666" cy="400110"/>
          </a:xfrm>
          <a:prstGeom prst="rect">
            <a:avLst/>
          </a:prstGeom>
          <a:noFill/>
        </p:spPr>
        <p:txBody>
          <a:bodyPr wrap="none" rtlCol="0">
            <a:spAutoFit/>
          </a:bodyPr>
          <a:lstStyle/>
          <a:p>
            <a:endParaRPr lang="en-US" dirty="0">
              <a:solidFill>
                <a:srgbClr val="C41730"/>
              </a:solidFill>
              <a:latin typeface="Fanwood"/>
              <a:cs typeface="Fanwood"/>
            </a:endParaRPr>
          </a:p>
        </p:txBody>
      </p:sp>
      <p:sp>
        <p:nvSpPr>
          <p:cNvPr id="7" name="Slide Number Placeholder 6"/>
          <p:cNvSpPr>
            <a:spLocks noGrp="1"/>
          </p:cNvSpPr>
          <p:nvPr>
            <p:ph type="sldNum" sz="quarter" idx="12"/>
          </p:nvPr>
        </p:nvSpPr>
        <p:spPr/>
        <p:txBody>
          <a:bodyPr/>
          <a:lstStyle/>
          <a:p>
            <a:r>
              <a:rPr lang="en-US" dirty="0" smtClean="0"/>
              <a:t>{</a:t>
            </a:r>
            <a:fld id="{EADF8036-7553-6446-B3CD-00C0537FDCC8}" type="slidenum">
              <a:rPr lang="en-US" smtClean="0"/>
              <a:pPr/>
              <a:t>10</a:t>
            </a:fld>
            <a:r>
              <a:rPr lang="en-US" dirty="0" smtClean="0"/>
              <a:t>}</a:t>
            </a:r>
            <a:endParaRPr lang="en-US" dirty="0"/>
          </a:p>
        </p:txBody>
      </p:sp>
      <p:sp>
        <p:nvSpPr>
          <p:cNvPr id="2" name="TextBox 1"/>
          <p:cNvSpPr txBox="1"/>
          <p:nvPr/>
        </p:nvSpPr>
        <p:spPr>
          <a:xfrm>
            <a:off x="531045" y="439899"/>
            <a:ext cx="6828037" cy="4462760"/>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endParaRPr lang="en-US" dirty="0" smtClean="0"/>
          </a:p>
          <a:p>
            <a:endParaRPr lang="en-US" dirty="0" smtClean="0"/>
          </a:p>
          <a:p>
            <a:pPr algn="ctr"/>
            <a:endParaRPr lang="en-US" sz="4800" dirty="0"/>
          </a:p>
          <a:p>
            <a:pPr algn="ctr"/>
            <a:r>
              <a:rPr lang="en-US" sz="4800" dirty="0" smtClean="0"/>
              <a:t>Exchanging Facebook</a:t>
            </a:r>
          </a:p>
          <a:p>
            <a:pPr algn="ctr"/>
            <a:r>
              <a:rPr lang="en-US" sz="4800" dirty="0" smtClean="0"/>
              <a:t>passwords</a:t>
            </a:r>
          </a:p>
          <a:p>
            <a:endParaRPr lang="en-US" dirty="0" smtClean="0"/>
          </a:p>
          <a:p>
            <a:endParaRPr lang="en-US" dirty="0"/>
          </a:p>
          <a:p>
            <a:endParaRPr lang="en-US" dirty="0" smtClean="0"/>
          </a:p>
          <a:p>
            <a:endParaRPr lang="en-US" dirty="0"/>
          </a:p>
          <a:p>
            <a:endParaRPr lang="en-US" dirty="0" smtClean="0"/>
          </a:p>
        </p:txBody>
      </p:sp>
      <p:sp>
        <p:nvSpPr>
          <p:cNvPr id="8" name="TextBox 7"/>
          <p:cNvSpPr txBox="1"/>
          <p:nvPr/>
        </p:nvSpPr>
        <p:spPr>
          <a:xfrm>
            <a:off x="531045" y="5144544"/>
            <a:ext cx="6828037" cy="4216539"/>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endParaRPr lang="en-US" dirty="0" smtClean="0"/>
          </a:p>
          <a:p>
            <a:endParaRPr lang="en-US" dirty="0" smtClean="0"/>
          </a:p>
          <a:p>
            <a:endParaRPr lang="en-US" dirty="0"/>
          </a:p>
          <a:p>
            <a:endParaRPr lang="en-US" dirty="0"/>
          </a:p>
          <a:p>
            <a:endParaRPr lang="en-US" dirty="0" smtClean="0"/>
          </a:p>
          <a:p>
            <a:pPr algn="ctr"/>
            <a:r>
              <a:rPr lang="en-US" sz="4800" dirty="0" err="1" smtClean="0"/>
              <a:t>Sexting</a:t>
            </a:r>
            <a:endParaRPr lang="en-US" sz="4800" dirty="0" smtClean="0"/>
          </a:p>
          <a:p>
            <a:endParaRPr lang="en-US" dirty="0" smtClean="0"/>
          </a:p>
          <a:p>
            <a:endParaRPr lang="en-US" dirty="0" smtClean="0"/>
          </a:p>
          <a:p>
            <a:endParaRPr lang="en-US" dirty="0"/>
          </a:p>
          <a:p>
            <a:endParaRPr lang="en-US" dirty="0" smtClean="0"/>
          </a:p>
          <a:p>
            <a:endParaRPr lang="en-US" dirty="0"/>
          </a:p>
          <a:p>
            <a:endParaRPr lang="en-US" dirty="0" smtClean="0"/>
          </a:p>
        </p:txBody>
      </p:sp>
    </p:spTree>
    <p:extLst>
      <p:ext uri="{BB962C8B-B14F-4D97-AF65-F5344CB8AC3E}">
        <p14:creationId xmlns:p14="http://schemas.microsoft.com/office/powerpoint/2010/main" val="3847886302"/>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346379" y="439899"/>
            <a:ext cx="184666" cy="400110"/>
          </a:xfrm>
          <a:prstGeom prst="rect">
            <a:avLst/>
          </a:prstGeom>
          <a:noFill/>
        </p:spPr>
        <p:txBody>
          <a:bodyPr wrap="none" rtlCol="0">
            <a:spAutoFit/>
          </a:bodyPr>
          <a:lstStyle/>
          <a:p>
            <a:endParaRPr lang="en-US" dirty="0">
              <a:solidFill>
                <a:srgbClr val="C41730"/>
              </a:solidFill>
              <a:latin typeface="Fanwood"/>
              <a:cs typeface="Fanwood"/>
            </a:endParaRPr>
          </a:p>
        </p:txBody>
      </p:sp>
      <p:sp>
        <p:nvSpPr>
          <p:cNvPr id="7" name="Slide Number Placeholder 6"/>
          <p:cNvSpPr>
            <a:spLocks noGrp="1"/>
          </p:cNvSpPr>
          <p:nvPr>
            <p:ph type="sldNum" sz="quarter" idx="12"/>
          </p:nvPr>
        </p:nvSpPr>
        <p:spPr/>
        <p:txBody>
          <a:bodyPr/>
          <a:lstStyle/>
          <a:p>
            <a:r>
              <a:rPr lang="en-US" dirty="0" smtClean="0"/>
              <a:t>{</a:t>
            </a:r>
            <a:fld id="{EADF8036-7553-6446-B3CD-00C0537FDCC8}" type="slidenum">
              <a:rPr lang="en-US" smtClean="0"/>
              <a:pPr/>
              <a:t>11</a:t>
            </a:fld>
            <a:r>
              <a:rPr lang="en-US" dirty="0" smtClean="0"/>
              <a:t>}</a:t>
            </a:r>
            <a:endParaRPr lang="en-US" dirty="0"/>
          </a:p>
        </p:txBody>
      </p:sp>
      <p:sp>
        <p:nvSpPr>
          <p:cNvPr id="2" name="TextBox 1"/>
          <p:cNvSpPr txBox="1"/>
          <p:nvPr/>
        </p:nvSpPr>
        <p:spPr>
          <a:xfrm>
            <a:off x="531045" y="439899"/>
            <a:ext cx="6828037" cy="4462760"/>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endParaRPr lang="en-US" dirty="0" smtClean="0"/>
          </a:p>
          <a:p>
            <a:endParaRPr lang="en-US" dirty="0" smtClean="0"/>
          </a:p>
          <a:p>
            <a:pPr algn="ctr"/>
            <a:endParaRPr lang="en-US" sz="4800" dirty="0"/>
          </a:p>
          <a:p>
            <a:pPr algn="ctr"/>
            <a:r>
              <a:rPr lang="en-US" sz="4800" dirty="0" smtClean="0"/>
              <a:t>Becoming Facebook</a:t>
            </a:r>
          </a:p>
          <a:p>
            <a:pPr algn="ctr"/>
            <a:r>
              <a:rPr lang="en-US" sz="4800" dirty="0" smtClean="0"/>
              <a:t>official</a:t>
            </a:r>
          </a:p>
          <a:p>
            <a:endParaRPr lang="en-US" dirty="0" smtClean="0"/>
          </a:p>
          <a:p>
            <a:endParaRPr lang="en-US" dirty="0"/>
          </a:p>
          <a:p>
            <a:endParaRPr lang="en-US" dirty="0" smtClean="0"/>
          </a:p>
          <a:p>
            <a:endParaRPr lang="en-US" dirty="0"/>
          </a:p>
          <a:p>
            <a:endParaRPr lang="en-US" dirty="0" smtClean="0"/>
          </a:p>
        </p:txBody>
      </p:sp>
      <p:sp>
        <p:nvSpPr>
          <p:cNvPr id="8" name="TextBox 7"/>
          <p:cNvSpPr txBox="1"/>
          <p:nvPr/>
        </p:nvSpPr>
        <p:spPr>
          <a:xfrm>
            <a:off x="531045" y="5144544"/>
            <a:ext cx="6828037" cy="4462760"/>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endParaRPr lang="en-US" dirty="0" smtClean="0"/>
          </a:p>
          <a:p>
            <a:endParaRPr lang="en-US" dirty="0" smtClean="0"/>
          </a:p>
          <a:p>
            <a:pPr algn="ctr"/>
            <a:endParaRPr lang="en-US" sz="4800" dirty="0"/>
          </a:p>
          <a:p>
            <a:pPr algn="ctr"/>
            <a:r>
              <a:rPr lang="en-US" sz="4800" dirty="0" smtClean="0"/>
              <a:t>Tagging your friends</a:t>
            </a:r>
          </a:p>
          <a:p>
            <a:pPr algn="ctr"/>
            <a:r>
              <a:rPr lang="en-US" sz="4800" dirty="0"/>
              <a:t>i</a:t>
            </a:r>
            <a:r>
              <a:rPr lang="en-US" sz="4800" dirty="0" smtClean="0"/>
              <a:t>n pictures from a party</a:t>
            </a:r>
          </a:p>
          <a:p>
            <a:endParaRPr lang="en-US" dirty="0" smtClean="0"/>
          </a:p>
          <a:p>
            <a:endParaRPr lang="en-US" dirty="0"/>
          </a:p>
          <a:p>
            <a:endParaRPr lang="en-US" dirty="0" smtClean="0"/>
          </a:p>
          <a:p>
            <a:endParaRPr lang="en-US" dirty="0"/>
          </a:p>
          <a:p>
            <a:endParaRPr lang="en-US" dirty="0" smtClean="0"/>
          </a:p>
        </p:txBody>
      </p:sp>
    </p:spTree>
    <p:extLst>
      <p:ext uri="{BB962C8B-B14F-4D97-AF65-F5344CB8AC3E}">
        <p14:creationId xmlns:p14="http://schemas.microsoft.com/office/powerpoint/2010/main" val="3847886302"/>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346379" y="439899"/>
            <a:ext cx="184666" cy="400110"/>
          </a:xfrm>
          <a:prstGeom prst="rect">
            <a:avLst/>
          </a:prstGeom>
          <a:noFill/>
        </p:spPr>
        <p:txBody>
          <a:bodyPr wrap="none" rtlCol="0">
            <a:spAutoFit/>
          </a:bodyPr>
          <a:lstStyle/>
          <a:p>
            <a:endParaRPr lang="en-US" dirty="0">
              <a:solidFill>
                <a:srgbClr val="C41730"/>
              </a:solidFill>
              <a:latin typeface="Fanwood"/>
              <a:cs typeface="Fanwood"/>
            </a:endParaRPr>
          </a:p>
        </p:txBody>
      </p:sp>
      <p:sp>
        <p:nvSpPr>
          <p:cNvPr id="7" name="Slide Number Placeholder 6"/>
          <p:cNvSpPr>
            <a:spLocks noGrp="1"/>
          </p:cNvSpPr>
          <p:nvPr>
            <p:ph type="sldNum" sz="quarter" idx="12"/>
          </p:nvPr>
        </p:nvSpPr>
        <p:spPr/>
        <p:txBody>
          <a:bodyPr/>
          <a:lstStyle/>
          <a:p>
            <a:r>
              <a:rPr lang="en-US" dirty="0" smtClean="0"/>
              <a:t>{</a:t>
            </a:r>
            <a:fld id="{EADF8036-7553-6446-B3CD-00C0537FDCC8}" type="slidenum">
              <a:rPr lang="en-US" smtClean="0"/>
              <a:pPr/>
              <a:t>12</a:t>
            </a:fld>
            <a:r>
              <a:rPr lang="en-US" dirty="0" smtClean="0"/>
              <a:t>}</a:t>
            </a:r>
            <a:endParaRPr lang="en-US" dirty="0"/>
          </a:p>
        </p:txBody>
      </p:sp>
      <p:sp>
        <p:nvSpPr>
          <p:cNvPr id="2" name="TextBox 1"/>
          <p:cNvSpPr txBox="1"/>
          <p:nvPr/>
        </p:nvSpPr>
        <p:spPr>
          <a:xfrm>
            <a:off x="531045" y="439899"/>
            <a:ext cx="6828037" cy="4462760"/>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endParaRPr lang="en-US" dirty="0" smtClean="0"/>
          </a:p>
          <a:p>
            <a:endParaRPr lang="en-US" dirty="0" smtClean="0"/>
          </a:p>
          <a:p>
            <a:pPr algn="ctr"/>
            <a:endParaRPr lang="en-US" sz="4800" dirty="0"/>
          </a:p>
          <a:p>
            <a:pPr algn="ctr"/>
            <a:r>
              <a:rPr lang="en-US" sz="4800" dirty="0" smtClean="0"/>
              <a:t>Talking to</a:t>
            </a:r>
          </a:p>
          <a:p>
            <a:pPr algn="ctr"/>
            <a:r>
              <a:rPr lang="en-US" sz="4800" dirty="0"/>
              <a:t>s</a:t>
            </a:r>
            <a:r>
              <a:rPr lang="en-US" sz="4800" dirty="0" smtClean="0"/>
              <a:t>trangers online</a:t>
            </a:r>
          </a:p>
          <a:p>
            <a:endParaRPr lang="en-US" dirty="0" smtClean="0"/>
          </a:p>
          <a:p>
            <a:endParaRPr lang="en-US" dirty="0"/>
          </a:p>
          <a:p>
            <a:endParaRPr lang="en-US" dirty="0" smtClean="0"/>
          </a:p>
          <a:p>
            <a:endParaRPr lang="en-US" dirty="0"/>
          </a:p>
          <a:p>
            <a:endParaRPr lang="en-US" dirty="0" smtClean="0"/>
          </a:p>
        </p:txBody>
      </p:sp>
      <p:sp>
        <p:nvSpPr>
          <p:cNvPr id="8" name="TextBox 7"/>
          <p:cNvSpPr txBox="1"/>
          <p:nvPr/>
        </p:nvSpPr>
        <p:spPr>
          <a:xfrm>
            <a:off x="531045" y="5144544"/>
            <a:ext cx="6828037" cy="4278094"/>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endParaRPr lang="en-US" dirty="0" smtClean="0"/>
          </a:p>
          <a:p>
            <a:pPr algn="ctr"/>
            <a:endParaRPr lang="en-US" sz="4800" dirty="0"/>
          </a:p>
          <a:p>
            <a:pPr algn="ctr"/>
            <a:r>
              <a:rPr lang="en-US" sz="4800" dirty="0" smtClean="0"/>
              <a:t>Texting “good night”</a:t>
            </a:r>
          </a:p>
          <a:p>
            <a:pPr algn="ctr"/>
            <a:r>
              <a:rPr lang="en-US" sz="4800" dirty="0"/>
              <a:t>t</a:t>
            </a:r>
            <a:r>
              <a:rPr lang="en-US" sz="4800" dirty="0" smtClean="0"/>
              <a:t>o someone you care</a:t>
            </a:r>
          </a:p>
          <a:p>
            <a:pPr algn="ctr"/>
            <a:r>
              <a:rPr lang="en-US" sz="4800" dirty="0"/>
              <a:t>a</a:t>
            </a:r>
            <a:r>
              <a:rPr lang="en-US" sz="4800" dirty="0" smtClean="0"/>
              <a:t>bout</a:t>
            </a:r>
            <a:endParaRPr lang="en-US" dirty="0"/>
          </a:p>
          <a:p>
            <a:endParaRPr lang="en-US" dirty="0" smtClean="0"/>
          </a:p>
          <a:p>
            <a:endParaRPr lang="en-US" dirty="0"/>
          </a:p>
          <a:p>
            <a:endParaRPr lang="en-US" dirty="0" smtClean="0"/>
          </a:p>
        </p:txBody>
      </p:sp>
    </p:spTree>
    <p:extLst>
      <p:ext uri="{BB962C8B-B14F-4D97-AF65-F5344CB8AC3E}">
        <p14:creationId xmlns:p14="http://schemas.microsoft.com/office/powerpoint/2010/main" val="3847886302"/>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EADF8036-7553-6446-B3CD-00C0537FDCC8}" type="slidenum">
              <a:rPr lang="en-US" smtClean="0"/>
              <a:pPr/>
              <a:t>13</a:t>
            </a:fld>
            <a:endParaRPr lang="en-US"/>
          </a:p>
        </p:txBody>
      </p:sp>
      <p:sp>
        <p:nvSpPr>
          <p:cNvPr id="5" name="TextBox 4"/>
          <p:cNvSpPr txBox="1"/>
          <p:nvPr/>
        </p:nvSpPr>
        <p:spPr>
          <a:xfrm>
            <a:off x="624160" y="581224"/>
            <a:ext cx="6693572" cy="3016211"/>
          </a:xfrm>
          <a:prstGeom prst="rect">
            <a:avLst/>
          </a:prstGeom>
          <a:noFill/>
        </p:spPr>
        <p:txBody>
          <a:bodyPr wrap="square" rtlCol="0">
            <a:spAutoFit/>
          </a:bodyPr>
          <a:lstStyle/>
          <a:p>
            <a:pPr algn="ctr"/>
            <a:r>
              <a:rPr lang="en-US" sz="2400" dirty="0" smtClean="0">
                <a:solidFill>
                  <a:srgbClr val="000000"/>
                </a:solidFill>
                <a:latin typeface="Lobster 1.3"/>
                <a:cs typeface="Lobster 1.3"/>
              </a:rPr>
              <a:t>Design Session</a:t>
            </a:r>
          </a:p>
          <a:p>
            <a:pPr marL="171450" indent="-171450">
              <a:buFont typeface="Arial"/>
              <a:buChar char="•"/>
            </a:pPr>
            <a:endParaRPr lang="en-US" dirty="0" smtClean="0">
              <a:solidFill>
                <a:srgbClr val="000000"/>
              </a:solidFill>
              <a:latin typeface="Fanwood"/>
              <a:cs typeface="Fanwood"/>
            </a:endParaRPr>
          </a:p>
          <a:p>
            <a:pPr marL="171450" indent="-171450" algn="just">
              <a:buFont typeface="Arial"/>
              <a:buChar char="•"/>
            </a:pPr>
            <a:r>
              <a:rPr lang="en-US" sz="1400" dirty="0" smtClean="0">
                <a:solidFill>
                  <a:srgbClr val="000000"/>
                </a:solidFill>
                <a:latin typeface="Fanwood"/>
                <a:cs typeface="Fanwood"/>
              </a:rPr>
              <a:t>Plan </a:t>
            </a:r>
            <a:r>
              <a:rPr lang="en-US" sz="1400" dirty="0">
                <a:solidFill>
                  <a:srgbClr val="000000"/>
                </a:solidFill>
                <a:latin typeface="Fanwood"/>
                <a:cs typeface="Fanwood"/>
              </a:rPr>
              <a:t>an event for members of your school or community about the role of technology in relationships. Think about how you can use social media, like Facebook or Twitter, to advertise for the event. This could be a documentary screening/discussion, or a campaign like “Spread the Love Week,” or even a presentation! </a:t>
            </a:r>
            <a:r>
              <a:rPr lang="en-US" sz="1400" b="1" dirty="0">
                <a:solidFill>
                  <a:srgbClr val="000000"/>
                </a:solidFill>
                <a:latin typeface="Fanwood"/>
                <a:cs typeface="Fanwood"/>
              </a:rPr>
              <a:t>Design posters for the event, and come up with a list of ways to tell your friends about your event online</a:t>
            </a:r>
            <a:r>
              <a:rPr lang="en-US" sz="1400" b="1" dirty="0" smtClean="0">
                <a:solidFill>
                  <a:srgbClr val="000000"/>
                </a:solidFill>
                <a:latin typeface="Fanwood"/>
                <a:cs typeface="Fanwood"/>
              </a:rPr>
              <a:t>!</a:t>
            </a:r>
            <a:br>
              <a:rPr lang="en-US" sz="1400" b="1" dirty="0" smtClean="0">
                <a:solidFill>
                  <a:srgbClr val="000000"/>
                </a:solidFill>
                <a:latin typeface="Fanwood"/>
                <a:cs typeface="Fanwood"/>
              </a:rPr>
            </a:br>
            <a:endParaRPr lang="en-US" sz="1400" dirty="0">
              <a:solidFill>
                <a:srgbClr val="000000"/>
              </a:solidFill>
              <a:latin typeface="Fanwood"/>
              <a:cs typeface="Fanwood"/>
            </a:endParaRPr>
          </a:p>
          <a:p>
            <a:pPr marL="171450" indent="-171450" algn="just">
              <a:buFont typeface="Arial"/>
              <a:buChar char="•"/>
            </a:pPr>
            <a:r>
              <a:rPr lang="en-US" sz="1400" dirty="0">
                <a:solidFill>
                  <a:srgbClr val="000000"/>
                </a:solidFill>
                <a:latin typeface="Fanwood"/>
                <a:cs typeface="Fanwood"/>
              </a:rPr>
              <a:t>Create a story about a relationship (romantic or otherwise) and how social media affected it. You can make a short movie, act out a play, create a Facebook Newsfeed or Twitter conversation…let’s be creative!</a:t>
            </a:r>
          </a:p>
          <a:p>
            <a:endParaRPr lang="en-US" dirty="0"/>
          </a:p>
        </p:txBody>
      </p:sp>
      <p:sp>
        <p:nvSpPr>
          <p:cNvPr id="6" name="TextBox 5"/>
          <p:cNvSpPr txBox="1"/>
          <p:nvPr/>
        </p:nvSpPr>
        <p:spPr>
          <a:xfrm>
            <a:off x="624160" y="4759137"/>
            <a:ext cx="6693572" cy="3016211"/>
          </a:xfrm>
          <a:prstGeom prst="rect">
            <a:avLst/>
          </a:prstGeom>
          <a:noFill/>
        </p:spPr>
        <p:txBody>
          <a:bodyPr wrap="square" rtlCol="0">
            <a:spAutoFit/>
          </a:bodyPr>
          <a:lstStyle/>
          <a:p>
            <a:pPr algn="ctr"/>
            <a:r>
              <a:rPr lang="en-US" sz="2400" dirty="0" smtClean="0">
                <a:solidFill>
                  <a:srgbClr val="000000"/>
                </a:solidFill>
                <a:latin typeface="Lobster 1.3"/>
                <a:cs typeface="Lobster 1.3"/>
              </a:rPr>
              <a:t>Design Session</a:t>
            </a:r>
          </a:p>
          <a:p>
            <a:pPr marL="171450" indent="-171450">
              <a:buFont typeface="Arial"/>
              <a:buChar char="•"/>
            </a:pPr>
            <a:endParaRPr lang="en-US" dirty="0" smtClean="0">
              <a:solidFill>
                <a:srgbClr val="000000"/>
              </a:solidFill>
              <a:latin typeface="Fanwood"/>
              <a:cs typeface="Fanwood"/>
            </a:endParaRPr>
          </a:p>
          <a:p>
            <a:pPr marL="171450" indent="-171450" algn="just">
              <a:buFont typeface="Arial"/>
              <a:buChar char="•"/>
            </a:pPr>
            <a:r>
              <a:rPr lang="en-US" sz="1400" dirty="0" smtClean="0">
                <a:solidFill>
                  <a:srgbClr val="000000"/>
                </a:solidFill>
                <a:latin typeface="Fanwood"/>
                <a:cs typeface="Fanwood"/>
              </a:rPr>
              <a:t>Plan </a:t>
            </a:r>
            <a:r>
              <a:rPr lang="en-US" sz="1400" dirty="0">
                <a:solidFill>
                  <a:srgbClr val="000000"/>
                </a:solidFill>
                <a:latin typeface="Fanwood"/>
                <a:cs typeface="Fanwood"/>
              </a:rPr>
              <a:t>an event for members of your school or community about the role of technology in relationships. Think about how you can use social media, like Facebook or Twitter, to advertise for the event. This could be a documentary screening/discussion, or a campaign like “Spread the Love Week,” or even a presentation! </a:t>
            </a:r>
            <a:r>
              <a:rPr lang="en-US" sz="1400" b="1" dirty="0">
                <a:solidFill>
                  <a:srgbClr val="000000"/>
                </a:solidFill>
                <a:latin typeface="Fanwood"/>
                <a:cs typeface="Fanwood"/>
              </a:rPr>
              <a:t>Design posters for the event, and come up with a list of ways to tell your friends about your event online</a:t>
            </a:r>
            <a:r>
              <a:rPr lang="en-US" sz="1400" b="1" dirty="0" smtClean="0">
                <a:solidFill>
                  <a:srgbClr val="000000"/>
                </a:solidFill>
                <a:latin typeface="Fanwood"/>
                <a:cs typeface="Fanwood"/>
              </a:rPr>
              <a:t>!</a:t>
            </a:r>
            <a:br>
              <a:rPr lang="en-US" sz="1400" b="1" dirty="0" smtClean="0">
                <a:solidFill>
                  <a:srgbClr val="000000"/>
                </a:solidFill>
                <a:latin typeface="Fanwood"/>
                <a:cs typeface="Fanwood"/>
              </a:rPr>
            </a:br>
            <a:endParaRPr lang="en-US" sz="1400" dirty="0">
              <a:solidFill>
                <a:srgbClr val="000000"/>
              </a:solidFill>
              <a:latin typeface="Fanwood"/>
              <a:cs typeface="Fanwood"/>
            </a:endParaRPr>
          </a:p>
          <a:p>
            <a:pPr marL="171450" indent="-171450" algn="just">
              <a:buFont typeface="Arial"/>
              <a:buChar char="•"/>
            </a:pPr>
            <a:r>
              <a:rPr lang="en-US" sz="1400" dirty="0">
                <a:solidFill>
                  <a:srgbClr val="000000"/>
                </a:solidFill>
                <a:latin typeface="Fanwood"/>
                <a:cs typeface="Fanwood"/>
              </a:rPr>
              <a:t>Create a story about a relationship (romantic or otherwise) and how social media affected it. You can make a short movie, act out a play, create a Facebook Newsfeed or Twitter conversation…let’s be creative!</a:t>
            </a:r>
          </a:p>
          <a:p>
            <a:endParaRPr lang="en-US" dirty="0"/>
          </a:p>
        </p:txBody>
      </p:sp>
    </p:spTree>
    <p:extLst>
      <p:ext uri="{BB962C8B-B14F-4D97-AF65-F5344CB8AC3E}">
        <p14:creationId xmlns:p14="http://schemas.microsoft.com/office/powerpoint/2010/main" val="57379790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3717276450"/>
              </p:ext>
            </p:extLst>
          </p:nvPr>
        </p:nvGraphicFramePr>
        <p:xfrm>
          <a:off x="425000" y="4775200"/>
          <a:ext cx="6444095" cy="4192132"/>
        </p:xfrm>
        <a:graphic>
          <a:graphicData uri="http://schemas.openxmlformats.org/drawingml/2006/table">
            <a:tbl>
              <a:tblPr firstRow="1" bandRow="1">
                <a:tableStyleId>{2D5ABB26-0587-4C30-8999-92F81FD0307C}</a:tableStyleId>
              </a:tblPr>
              <a:tblGrid>
                <a:gridCol w="1575219"/>
                <a:gridCol w="4868876"/>
              </a:tblGrid>
              <a:tr h="845341">
                <a:tc>
                  <a:txBody>
                    <a:bodyPr/>
                    <a:lstStyle/>
                    <a:p>
                      <a:endParaRPr lang="en-US"/>
                    </a:p>
                  </a:txBody>
                  <a:tcPr marL="103632" marR="103632" marT="50292" marB="50292"/>
                </a:tc>
                <a:tc>
                  <a:txBody>
                    <a:bodyPr/>
                    <a:lstStyle/>
                    <a:p>
                      <a:endParaRPr lang="en-US"/>
                    </a:p>
                  </a:txBody>
                  <a:tcPr marL="103632" marR="103632" marT="50292" marB="50292"/>
                </a:tc>
              </a:tr>
              <a:tr h="0">
                <a:tc>
                  <a:txBody>
                    <a:bodyPr/>
                    <a:lstStyle/>
                    <a:p>
                      <a:endParaRPr lang="en-US"/>
                    </a:p>
                  </a:txBody>
                  <a:tcPr marL="103632" marR="103632" marT="50292" marB="50292"/>
                </a:tc>
                <a:tc>
                  <a:txBody>
                    <a:bodyPr/>
                    <a:lstStyle/>
                    <a:p>
                      <a:endParaRPr lang="en-US"/>
                    </a:p>
                  </a:txBody>
                  <a:tcPr marL="103632" marR="103632" marT="50292" marB="50292"/>
                </a:tc>
              </a:tr>
              <a:tr h="367792">
                <a:tc>
                  <a:txBody>
                    <a:bodyPr/>
                    <a:lstStyle/>
                    <a:p>
                      <a:endParaRPr lang="en-US"/>
                    </a:p>
                  </a:txBody>
                  <a:tcPr marL="103632" marR="103632" marT="50292" marB="50292"/>
                </a:tc>
                <a:tc>
                  <a:txBody>
                    <a:bodyPr/>
                    <a:lstStyle/>
                    <a:p>
                      <a:endParaRPr lang="en-US"/>
                    </a:p>
                  </a:txBody>
                  <a:tcPr marL="103632" marR="103632" marT="50292" marB="50292"/>
                </a:tc>
              </a:tr>
              <a:tr h="845341">
                <a:tc>
                  <a:txBody>
                    <a:bodyPr/>
                    <a:lstStyle/>
                    <a:p>
                      <a:endParaRPr lang="en-US"/>
                    </a:p>
                  </a:txBody>
                  <a:tcPr marL="103632" marR="103632" marT="50292" marB="50292"/>
                </a:tc>
                <a:tc>
                  <a:txBody>
                    <a:bodyPr/>
                    <a:lstStyle/>
                    <a:p>
                      <a:endParaRPr lang="en-US"/>
                    </a:p>
                  </a:txBody>
                  <a:tcPr marL="103632" marR="103632" marT="50292" marB="50292"/>
                </a:tc>
              </a:tr>
              <a:tr h="845341">
                <a:tc>
                  <a:txBody>
                    <a:bodyPr/>
                    <a:lstStyle/>
                    <a:p>
                      <a:endParaRPr lang="en-US"/>
                    </a:p>
                  </a:txBody>
                  <a:tcPr marL="103632" marR="103632" marT="50292" marB="50292"/>
                </a:tc>
                <a:tc>
                  <a:txBody>
                    <a:bodyPr/>
                    <a:lstStyle/>
                    <a:p>
                      <a:endParaRPr lang="en-US"/>
                    </a:p>
                  </a:txBody>
                  <a:tcPr marL="103632" marR="103632" marT="50292" marB="50292"/>
                </a:tc>
              </a:tr>
              <a:tr h="845341">
                <a:tc>
                  <a:txBody>
                    <a:bodyPr/>
                    <a:lstStyle/>
                    <a:p>
                      <a:endParaRPr lang="en-US"/>
                    </a:p>
                  </a:txBody>
                  <a:tcPr marL="103632" marR="103632" marT="50292" marB="50292"/>
                </a:tc>
                <a:tc>
                  <a:txBody>
                    <a:bodyPr/>
                    <a:lstStyle/>
                    <a:p>
                      <a:endParaRPr lang="en-US" dirty="0"/>
                    </a:p>
                  </a:txBody>
                  <a:tcPr marL="103632" marR="103632" marT="50292" marB="50292"/>
                </a:tc>
              </a:tr>
            </a:tbl>
          </a:graphicData>
        </a:graphic>
      </p:graphicFrame>
      <p:sp>
        <p:nvSpPr>
          <p:cNvPr id="6" name="Slide Number Placeholder 5"/>
          <p:cNvSpPr>
            <a:spLocks noGrp="1"/>
          </p:cNvSpPr>
          <p:nvPr>
            <p:ph type="sldNum" sz="quarter" idx="12"/>
          </p:nvPr>
        </p:nvSpPr>
        <p:spPr/>
        <p:txBody>
          <a:bodyPr/>
          <a:lstStyle/>
          <a:p>
            <a:fld id="{EADF8036-7553-6446-B3CD-00C0537FDCC8}" type="slidenum">
              <a:rPr lang="en-US" smtClean="0"/>
              <a:pPr/>
              <a:t>2</a:t>
            </a:fld>
            <a:endParaRPr lang="en-US"/>
          </a:p>
        </p:txBody>
      </p:sp>
      <p:sp>
        <p:nvSpPr>
          <p:cNvPr id="7" name="TextBox 6"/>
          <p:cNvSpPr txBox="1"/>
          <p:nvPr/>
        </p:nvSpPr>
        <p:spPr>
          <a:xfrm>
            <a:off x="425000" y="849801"/>
            <a:ext cx="6830202" cy="8802412"/>
          </a:xfrm>
          <a:prstGeom prst="rect">
            <a:avLst/>
          </a:prstGeom>
          <a:noFill/>
        </p:spPr>
        <p:txBody>
          <a:bodyPr wrap="square" rtlCol="0">
            <a:spAutoFit/>
          </a:bodyPr>
          <a:lstStyle/>
          <a:p>
            <a:pPr fontAlgn="t"/>
            <a:r>
              <a:rPr lang="en-US" sz="1400" b="1" dirty="0" smtClean="0">
                <a:solidFill>
                  <a:srgbClr val="C41730"/>
                </a:solidFill>
                <a:latin typeface="Fanwood"/>
                <a:cs typeface="Fanwood"/>
              </a:rPr>
              <a:t>Overview:</a:t>
            </a:r>
            <a:endParaRPr lang="en-US" sz="400" b="1" dirty="0" smtClean="0">
              <a:latin typeface="Fanwood"/>
              <a:cs typeface="Fanwood"/>
            </a:endParaRPr>
          </a:p>
          <a:p>
            <a:pPr fontAlgn="t"/>
            <a:r>
              <a:rPr lang="en-US" sz="1200" dirty="0" smtClean="0">
                <a:latin typeface="Fanwood"/>
                <a:cs typeface="Fanwood"/>
              </a:rPr>
              <a:t>This module explores the topic of healthy relationships among youth, in relation to technology use, emotional wellbeing, and both online and offline behaviors. This module targets youth who work as peer leaders, trainers, mentors etc. (“youth ambassadors”), and enables them not only to think critically about this topic, but to identify ways of promoting positive </a:t>
            </a:r>
            <a:r>
              <a:rPr lang="en-US" sz="1200" dirty="0" err="1" smtClean="0">
                <a:latin typeface="Fanwood"/>
                <a:cs typeface="Fanwood"/>
              </a:rPr>
              <a:t>bystanding</a:t>
            </a:r>
            <a:r>
              <a:rPr lang="en-US" sz="1200" dirty="0" smtClean="0">
                <a:latin typeface="Fanwood"/>
                <a:cs typeface="Fanwood"/>
              </a:rPr>
              <a:t> (or, “upstanding”) among their peers. </a:t>
            </a:r>
          </a:p>
          <a:p>
            <a:pPr fontAlgn="t"/>
            <a:endParaRPr lang="en-US" sz="1200" dirty="0" smtClean="0">
              <a:latin typeface="Fanwood"/>
              <a:cs typeface="Fanwood"/>
            </a:endParaRPr>
          </a:p>
          <a:p>
            <a:pPr fontAlgn="t"/>
            <a:r>
              <a:rPr lang="en-US" sz="1400" b="1" dirty="0" smtClean="0">
                <a:solidFill>
                  <a:srgbClr val="C41730"/>
                </a:solidFill>
                <a:latin typeface="Fanwood"/>
                <a:cs typeface="Fanwood"/>
              </a:rPr>
              <a:t>Objectives</a:t>
            </a:r>
            <a:r>
              <a:rPr lang="en-US" sz="1200" b="1" dirty="0" smtClean="0">
                <a:solidFill>
                  <a:srgbClr val="C41730"/>
                </a:solidFill>
                <a:latin typeface="Fanwood"/>
                <a:cs typeface="Fanwood"/>
              </a:rPr>
              <a:t>:</a:t>
            </a:r>
            <a:endParaRPr lang="en-US" sz="400" b="1" dirty="0" smtClean="0">
              <a:latin typeface="Fanwood"/>
              <a:cs typeface="Fanwood"/>
            </a:endParaRPr>
          </a:p>
          <a:p>
            <a:pPr fontAlgn="t"/>
            <a:r>
              <a:rPr lang="en-US" sz="1200" dirty="0" smtClean="0">
                <a:latin typeface="Fanwood"/>
                <a:cs typeface="Fanwood"/>
              </a:rPr>
              <a:t>Participants will explore:</a:t>
            </a:r>
          </a:p>
          <a:p>
            <a:pPr fontAlgn="t"/>
            <a:r>
              <a:rPr lang="en-US" sz="1200" dirty="0" smtClean="0">
                <a:latin typeface="Fanwood"/>
                <a:cs typeface="Fanwood"/>
              </a:rPr>
              <a:t>What qualities constitute healthy and kind relationships, and how online behaviors play a role in both healthy and unhealthy relationships</a:t>
            </a:r>
          </a:p>
          <a:p>
            <a:pPr fontAlgn="t"/>
            <a:r>
              <a:rPr lang="en-US" sz="1200" dirty="0" smtClean="0">
                <a:latin typeface="Fanwood"/>
                <a:cs typeface="Fanwood"/>
              </a:rPr>
              <a:t>How they as peer leaders can address the opportunities/challenges of social media and social networks for relationships in their own peer teaching activities</a:t>
            </a:r>
          </a:p>
          <a:p>
            <a:pPr fontAlgn="t"/>
            <a:r>
              <a:rPr lang="en-US" sz="1200" dirty="0" smtClean="0">
                <a:latin typeface="Fanwood"/>
                <a:cs typeface="Fanwood"/>
              </a:rPr>
              <a:t>How they can promote upstanding among their peers</a:t>
            </a:r>
          </a:p>
          <a:p>
            <a:pPr fontAlgn="t"/>
            <a:endParaRPr lang="en-US" sz="1200" b="1" dirty="0" smtClean="0">
              <a:latin typeface="Fanwood"/>
              <a:cs typeface="Fanwood"/>
            </a:endParaRPr>
          </a:p>
          <a:p>
            <a:pPr fontAlgn="t"/>
            <a:r>
              <a:rPr lang="en-US" sz="1400" b="1" dirty="0" smtClean="0">
                <a:solidFill>
                  <a:srgbClr val="C41730"/>
                </a:solidFill>
                <a:latin typeface="Fanwood"/>
                <a:cs typeface="Fanwood"/>
              </a:rPr>
              <a:t>Age/Grade:</a:t>
            </a:r>
            <a:endParaRPr lang="en-US" sz="400" b="1" dirty="0" smtClean="0">
              <a:latin typeface="Fanwood"/>
              <a:cs typeface="Fanwood"/>
            </a:endParaRPr>
          </a:p>
          <a:p>
            <a:pPr fontAlgn="t"/>
            <a:r>
              <a:rPr lang="en-US" sz="1200" dirty="0" smtClean="0">
                <a:latin typeface="Fanwood"/>
                <a:cs typeface="Fanwood"/>
              </a:rPr>
              <a:t>Ages 11-18</a:t>
            </a:r>
          </a:p>
          <a:p>
            <a:pPr fontAlgn="t"/>
            <a:r>
              <a:rPr lang="en-US" sz="1200" dirty="0" smtClean="0">
                <a:latin typeface="Fanwood"/>
                <a:cs typeface="Fanwood"/>
              </a:rPr>
              <a:t>Grades 6-12</a:t>
            </a:r>
          </a:p>
          <a:p>
            <a:pPr fontAlgn="t"/>
            <a:endParaRPr lang="en-US" sz="1200" b="1" dirty="0" smtClean="0">
              <a:latin typeface="Fanwood"/>
              <a:cs typeface="Fanwood"/>
            </a:endParaRPr>
          </a:p>
          <a:p>
            <a:pPr fontAlgn="t"/>
            <a:r>
              <a:rPr lang="en-US" sz="1400" b="1" dirty="0" smtClean="0">
                <a:solidFill>
                  <a:srgbClr val="C41730"/>
                </a:solidFill>
                <a:latin typeface="Fanwood"/>
                <a:cs typeface="Fanwood"/>
              </a:rPr>
              <a:t>Audience:</a:t>
            </a:r>
            <a:endParaRPr lang="en-US" sz="400" b="1" dirty="0" smtClean="0">
              <a:latin typeface="Fanwood"/>
              <a:cs typeface="Fanwood"/>
            </a:endParaRPr>
          </a:p>
          <a:p>
            <a:pPr fontAlgn="t"/>
            <a:r>
              <a:rPr lang="en-US" sz="1200" dirty="0" smtClean="0">
                <a:latin typeface="Fanwood"/>
                <a:cs typeface="Fanwood"/>
              </a:rPr>
              <a:t>No experience necessary.</a:t>
            </a:r>
          </a:p>
          <a:p>
            <a:pPr fontAlgn="t"/>
            <a:endParaRPr lang="en-US" sz="1200" b="1" dirty="0" smtClean="0">
              <a:latin typeface="Fanwood"/>
              <a:cs typeface="Fanwood"/>
            </a:endParaRPr>
          </a:p>
          <a:p>
            <a:pPr fontAlgn="t"/>
            <a:r>
              <a:rPr lang="en-US" sz="1400" b="1" dirty="0" smtClean="0">
                <a:solidFill>
                  <a:srgbClr val="C41730"/>
                </a:solidFill>
                <a:latin typeface="Fanwood"/>
                <a:cs typeface="Fanwood"/>
              </a:rPr>
              <a:t>Duration:</a:t>
            </a:r>
            <a:endParaRPr lang="en-US" sz="400" b="1" dirty="0" smtClean="0">
              <a:solidFill>
                <a:srgbClr val="C41730"/>
              </a:solidFill>
              <a:latin typeface="Fanwood"/>
              <a:cs typeface="Fanwood"/>
            </a:endParaRPr>
          </a:p>
          <a:p>
            <a:pPr fontAlgn="t"/>
            <a:r>
              <a:rPr lang="en-US" sz="1200" b="1" dirty="0" smtClean="0">
                <a:latin typeface="Fanwood"/>
                <a:cs typeface="Fanwood"/>
              </a:rPr>
              <a:t>120 minutes</a:t>
            </a:r>
          </a:p>
          <a:p>
            <a:pPr marL="171450" indent="-171450" algn="just" fontAlgn="t">
              <a:buFont typeface="Arial"/>
              <a:buChar char="•"/>
            </a:pPr>
            <a:r>
              <a:rPr lang="en-US" sz="1200" dirty="0" smtClean="0">
                <a:solidFill>
                  <a:srgbClr val="000000"/>
                </a:solidFill>
                <a:latin typeface="Fanwood"/>
                <a:cs typeface="Fanwood"/>
              </a:rPr>
              <a:t>Relationship Vocabulary </a:t>
            </a:r>
            <a:r>
              <a:rPr lang="en-US" sz="1200" dirty="0" err="1" smtClean="0">
                <a:solidFill>
                  <a:srgbClr val="000000"/>
                </a:solidFill>
                <a:latin typeface="Fanwood"/>
                <a:cs typeface="Fanwood"/>
              </a:rPr>
              <a:t>Shoutout</a:t>
            </a:r>
            <a:r>
              <a:rPr lang="en-US" sz="1200" dirty="0" smtClean="0">
                <a:solidFill>
                  <a:srgbClr val="000000"/>
                </a:solidFill>
                <a:latin typeface="Fanwood"/>
                <a:cs typeface="Fanwood"/>
              </a:rPr>
              <a:t> (10 minutes)</a:t>
            </a:r>
          </a:p>
          <a:p>
            <a:pPr marL="171450" indent="-171450" algn="just" fontAlgn="t">
              <a:buFont typeface="Arial"/>
              <a:buChar char="•"/>
            </a:pPr>
            <a:r>
              <a:rPr lang="en-US" sz="1200" dirty="0" smtClean="0">
                <a:solidFill>
                  <a:srgbClr val="000000"/>
                </a:solidFill>
                <a:latin typeface="Fanwood"/>
                <a:cs typeface="Fanwood"/>
              </a:rPr>
              <a:t>Gallery Walk (15 minutes)</a:t>
            </a:r>
          </a:p>
          <a:p>
            <a:pPr marL="171450" indent="-171450" algn="just" fontAlgn="t">
              <a:buFont typeface="Arial"/>
              <a:buChar char="•"/>
            </a:pPr>
            <a:r>
              <a:rPr lang="en-US" sz="1200" dirty="0" smtClean="0">
                <a:solidFill>
                  <a:srgbClr val="000000"/>
                </a:solidFill>
                <a:latin typeface="Fanwood"/>
                <a:cs typeface="Fanwood"/>
              </a:rPr>
              <a:t>Scenario Discussion (25 minutes)</a:t>
            </a:r>
          </a:p>
          <a:p>
            <a:pPr marL="171450" indent="-171450" algn="just" fontAlgn="t">
              <a:buFont typeface="Arial"/>
              <a:buChar char="•"/>
            </a:pPr>
            <a:r>
              <a:rPr lang="en-US" sz="1200" dirty="0" smtClean="0">
                <a:solidFill>
                  <a:srgbClr val="000000"/>
                </a:solidFill>
                <a:latin typeface="Fanwood"/>
                <a:cs typeface="Fanwood"/>
              </a:rPr>
              <a:t>Spectrum Activity (20 minutes)</a:t>
            </a:r>
          </a:p>
          <a:p>
            <a:pPr marL="171450" indent="-171450" algn="just" fontAlgn="t">
              <a:buFont typeface="Arial"/>
              <a:buChar char="•"/>
            </a:pPr>
            <a:r>
              <a:rPr lang="en-US" sz="1200" dirty="0" smtClean="0">
                <a:solidFill>
                  <a:srgbClr val="000000"/>
                </a:solidFill>
                <a:latin typeface="Fanwood"/>
                <a:cs typeface="Fanwood"/>
              </a:rPr>
              <a:t>Design Session (40 minutes)</a:t>
            </a:r>
          </a:p>
          <a:p>
            <a:pPr marL="171450" indent="-171450" algn="just" fontAlgn="t">
              <a:buFont typeface="Arial"/>
              <a:buChar char="•"/>
            </a:pPr>
            <a:r>
              <a:rPr lang="en-US" sz="1200" dirty="0" smtClean="0">
                <a:solidFill>
                  <a:srgbClr val="000000"/>
                </a:solidFill>
                <a:latin typeface="Fanwood"/>
                <a:cs typeface="Fanwood"/>
              </a:rPr>
              <a:t>Reflection (10 minutes)</a:t>
            </a:r>
          </a:p>
          <a:p>
            <a:pPr fontAlgn="t"/>
            <a:endParaRPr lang="en-US" sz="1400" b="1" dirty="0" smtClean="0">
              <a:solidFill>
                <a:srgbClr val="C41730"/>
              </a:solidFill>
              <a:latin typeface="Fanwood"/>
              <a:cs typeface="Fanwood"/>
            </a:endParaRPr>
          </a:p>
          <a:p>
            <a:pPr fontAlgn="t"/>
            <a:r>
              <a:rPr lang="en-US" sz="1400" b="1" dirty="0" smtClean="0">
                <a:solidFill>
                  <a:srgbClr val="C41730"/>
                </a:solidFill>
                <a:latin typeface="Fanwood"/>
                <a:cs typeface="Fanwood"/>
              </a:rPr>
              <a:t>Materials:</a:t>
            </a:r>
            <a:endParaRPr lang="en-US" sz="400" b="1" dirty="0" smtClean="0">
              <a:solidFill>
                <a:srgbClr val="C41730"/>
              </a:solidFill>
              <a:latin typeface="Fanwood"/>
              <a:cs typeface="Fanwood"/>
            </a:endParaRPr>
          </a:p>
          <a:p>
            <a:pPr marL="171450" indent="-171450" algn="just" fontAlgn="t">
              <a:buFont typeface="Arial"/>
              <a:buChar char="•"/>
            </a:pPr>
            <a:r>
              <a:rPr lang="en-US" sz="1200" dirty="0" err="1" smtClean="0">
                <a:solidFill>
                  <a:srgbClr val="000000"/>
                </a:solidFill>
                <a:latin typeface="Fanwood"/>
                <a:cs typeface="Fanwood"/>
              </a:rPr>
              <a:t>Flipboard</a:t>
            </a:r>
            <a:r>
              <a:rPr lang="en-US" sz="1200" dirty="0" smtClean="0">
                <a:solidFill>
                  <a:srgbClr val="000000"/>
                </a:solidFill>
                <a:latin typeface="Fanwood"/>
                <a:cs typeface="Fanwood"/>
              </a:rPr>
              <a:t> charts (or posters)</a:t>
            </a:r>
          </a:p>
          <a:p>
            <a:pPr marL="171450" indent="-171450" algn="just" fontAlgn="t">
              <a:buFont typeface="Arial"/>
              <a:buChar char="•"/>
            </a:pPr>
            <a:r>
              <a:rPr lang="en-US" sz="1200" dirty="0" smtClean="0">
                <a:solidFill>
                  <a:srgbClr val="000000"/>
                </a:solidFill>
                <a:latin typeface="Fanwood"/>
                <a:cs typeface="Fanwood"/>
              </a:rPr>
              <a:t>Paper</a:t>
            </a:r>
          </a:p>
          <a:p>
            <a:pPr marL="171450" indent="-171450" algn="just" fontAlgn="t">
              <a:buFont typeface="Arial"/>
              <a:buChar char="•"/>
            </a:pPr>
            <a:r>
              <a:rPr lang="en-US" sz="1200" dirty="0" smtClean="0">
                <a:solidFill>
                  <a:srgbClr val="000000"/>
                </a:solidFill>
                <a:latin typeface="Fanwood"/>
                <a:cs typeface="Fanwood"/>
              </a:rPr>
              <a:t>Markers</a:t>
            </a:r>
          </a:p>
          <a:p>
            <a:pPr marL="171450" indent="-171450" algn="just" fontAlgn="t">
              <a:buFont typeface="Arial"/>
              <a:buChar char="•"/>
            </a:pPr>
            <a:r>
              <a:rPr lang="en-US" sz="1200" dirty="0" smtClean="0">
                <a:solidFill>
                  <a:srgbClr val="000000"/>
                </a:solidFill>
                <a:latin typeface="Fanwood"/>
                <a:cs typeface="Fanwood"/>
              </a:rPr>
              <a:t>Handouts</a:t>
            </a:r>
          </a:p>
          <a:p>
            <a:pPr marL="171450" indent="-171450" algn="just" fontAlgn="t">
              <a:buFont typeface="Arial"/>
              <a:buChar char="•"/>
            </a:pPr>
            <a:r>
              <a:rPr lang="en-US" sz="1200" dirty="0" smtClean="0">
                <a:solidFill>
                  <a:srgbClr val="000000"/>
                </a:solidFill>
                <a:latin typeface="Fanwood"/>
                <a:cs typeface="Fanwood"/>
              </a:rPr>
              <a:t>Laptop/projector</a:t>
            </a:r>
          </a:p>
          <a:p>
            <a:pPr marL="171450" indent="-171450" algn="just" fontAlgn="t">
              <a:buFont typeface="Arial"/>
              <a:buChar char="•"/>
            </a:pPr>
            <a:r>
              <a:rPr lang="en-US" sz="1200" dirty="0" smtClean="0">
                <a:solidFill>
                  <a:srgbClr val="000000"/>
                </a:solidFill>
                <a:latin typeface="Fanwood"/>
                <a:cs typeface="Fanwood"/>
              </a:rPr>
              <a:t>Art supplies</a:t>
            </a:r>
          </a:p>
          <a:p>
            <a:pPr marL="171450" indent="-171450" algn="just" fontAlgn="t">
              <a:buFont typeface="Arial"/>
              <a:buChar char="•"/>
            </a:pPr>
            <a:r>
              <a:rPr lang="en-US" sz="1200" dirty="0" smtClean="0">
                <a:solidFill>
                  <a:srgbClr val="000000"/>
                </a:solidFill>
                <a:latin typeface="Fanwood"/>
                <a:cs typeface="Fanwood"/>
              </a:rPr>
              <a:t>Media equipment</a:t>
            </a:r>
          </a:p>
          <a:p>
            <a:pPr fontAlgn="t"/>
            <a:endParaRPr lang="en-US" sz="1200" b="1" dirty="0" smtClean="0">
              <a:latin typeface="Fanwood"/>
              <a:cs typeface="Fanwood"/>
            </a:endParaRPr>
          </a:p>
          <a:p>
            <a:pPr fontAlgn="t"/>
            <a:r>
              <a:rPr lang="en-US" sz="1200" b="1" dirty="0" smtClean="0">
                <a:solidFill>
                  <a:srgbClr val="C41730"/>
                </a:solidFill>
                <a:latin typeface="Fanwood"/>
                <a:cs typeface="Fanwood"/>
              </a:rPr>
              <a:t>Key Words:</a:t>
            </a:r>
            <a:endParaRPr lang="en-US" sz="400" b="1" dirty="0" smtClean="0">
              <a:solidFill>
                <a:srgbClr val="C41730"/>
              </a:solidFill>
              <a:latin typeface="Fanwood"/>
              <a:cs typeface="Fanwood"/>
            </a:endParaRPr>
          </a:p>
          <a:p>
            <a:pPr fontAlgn="t"/>
            <a:r>
              <a:rPr lang="en-US" sz="1200" dirty="0" smtClean="0">
                <a:latin typeface="Fanwood"/>
                <a:cs typeface="Fanwood"/>
              </a:rPr>
              <a:t>Healthy interpersonal relationships</a:t>
            </a:r>
          </a:p>
          <a:p>
            <a:pPr fontAlgn="t"/>
            <a:r>
              <a:rPr lang="en-US" sz="1200" dirty="0" smtClean="0">
                <a:latin typeface="Fanwood"/>
                <a:cs typeface="Fanwood"/>
              </a:rPr>
              <a:t>Emotional health</a:t>
            </a:r>
          </a:p>
          <a:p>
            <a:pPr fontAlgn="t"/>
            <a:r>
              <a:rPr lang="en-US" sz="1200" dirty="0" err="1" smtClean="0">
                <a:latin typeface="Fanwood"/>
                <a:cs typeface="Fanwood"/>
              </a:rPr>
              <a:t>Bystanding</a:t>
            </a:r>
            <a:endParaRPr lang="en-US" sz="1200" dirty="0" smtClean="0">
              <a:latin typeface="Fanwood"/>
              <a:cs typeface="Fanwood"/>
            </a:endParaRPr>
          </a:p>
          <a:p>
            <a:pPr fontAlgn="t"/>
            <a:r>
              <a:rPr lang="en-US" sz="1200" dirty="0" smtClean="0">
                <a:latin typeface="Fanwood"/>
                <a:cs typeface="Fanwood"/>
              </a:rPr>
              <a:t>Upstanding</a:t>
            </a:r>
          </a:p>
          <a:p>
            <a:pPr fontAlgn="t"/>
            <a:endParaRPr lang="en-US" sz="1200" dirty="0" smtClean="0">
              <a:latin typeface="Fanwood"/>
              <a:cs typeface="Fanwood"/>
            </a:endParaRPr>
          </a:p>
          <a:p>
            <a:endParaRPr lang="en-US" sz="1200" dirty="0">
              <a:latin typeface="Fanwood"/>
              <a:cs typeface="Fanwood"/>
            </a:endParaRPr>
          </a:p>
        </p:txBody>
      </p:sp>
    </p:spTree>
    <p:extLst>
      <p:ext uri="{BB962C8B-B14F-4D97-AF65-F5344CB8AC3E}">
        <p14:creationId xmlns:p14="http://schemas.microsoft.com/office/powerpoint/2010/main" val="1229331338"/>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46379" y="439899"/>
            <a:ext cx="5314275" cy="954107"/>
          </a:xfrm>
          <a:prstGeom prst="rect">
            <a:avLst/>
          </a:prstGeom>
          <a:noFill/>
        </p:spPr>
        <p:txBody>
          <a:bodyPr wrap="none" rtlCol="0">
            <a:spAutoFit/>
          </a:bodyPr>
          <a:lstStyle/>
          <a:p>
            <a:r>
              <a:rPr lang="en-US" sz="3600" b="1" dirty="0" smtClean="0">
                <a:solidFill>
                  <a:srgbClr val="C41730"/>
                </a:solidFill>
                <a:latin typeface="Fanwood"/>
                <a:cs typeface="Fanwood"/>
              </a:rPr>
              <a:t>Relationship Vocab </a:t>
            </a:r>
            <a:r>
              <a:rPr lang="en-US" sz="3600" b="1" dirty="0" err="1" smtClean="0">
                <a:solidFill>
                  <a:srgbClr val="C41730"/>
                </a:solidFill>
                <a:latin typeface="Fanwood"/>
                <a:cs typeface="Fanwood"/>
              </a:rPr>
              <a:t>Shoutout</a:t>
            </a:r>
            <a:endParaRPr lang="en-US" sz="3600" b="1" dirty="0" smtClean="0">
              <a:solidFill>
                <a:srgbClr val="C41730"/>
              </a:solidFill>
              <a:latin typeface="Fanwood"/>
              <a:cs typeface="Fanwood"/>
            </a:endParaRPr>
          </a:p>
          <a:p>
            <a:r>
              <a:rPr lang="en-US" dirty="0" smtClean="0">
                <a:latin typeface="Fanwood"/>
                <a:cs typeface="Fanwood"/>
              </a:rPr>
              <a:t>(10 minutes)</a:t>
            </a:r>
            <a:endParaRPr lang="en-US" dirty="0">
              <a:latin typeface="Fanwood"/>
              <a:cs typeface="Fanwood"/>
            </a:endParaRPr>
          </a:p>
        </p:txBody>
      </p:sp>
      <p:sp>
        <p:nvSpPr>
          <p:cNvPr id="5" name="TextBox 4"/>
          <p:cNvSpPr txBox="1"/>
          <p:nvPr/>
        </p:nvSpPr>
        <p:spPr>
          <a:xfrm>
            <a:off x="346379" y="1460875"/>
            <a:ext cx="7078888" cy="8032968"/>
          </a:xfrm>
          <a:prstGeom prst="rect">
            <a:avLst/>
          </a:prstGeom>
          <a:noFill/>
        </p:spPr>
        <p:txBody>
          <a:bodyPr wrap="square" rtlCol="0">
            <a:spAutoFit/>
          </a:bodyPr>
          <a:lstStyle/>
          <a:p>
            <a:pPr algn="just"/>
            <a:r>
              <a:rPr lang="en-US" sz="1400" b="1" dirty="0" smtClean="0">
                <a:solidFill>
                  <a:srgbClr val="C41730"/>
                </a:solidFill>
                <a:latin typeface="Fanwood"/>
                <a:cs typeface="Fanwood"/>
              </a:rPr>
              <a:t>Goal</a:t>
            </a:r>
            <a:r>
              <a:rPr lang="en-US" sz="1400" dirty="0" smtClean="0">
                <a:solidFill>
                  <a:srgbClr val="C41730"/>
                </a:solidFill>
                <a:latin typeface="Fanwood"/>
                <a:cs typeface="Fanwood"/>
              </a:rPr>
              <a:t>: </a:t>
            </a:r>
          </a:p>
          <a:p>
            <a:pPr algn="just"/>
            <a:r>
              <a:rPr lang="en-US" sz="1200" dirty="0" smtClean="0">
                <a:solidFill>
                  <a:srgbClr val="000000"/>
                </a:solidFill>
                <a:latin typeface="Fanwood"/>
                <a:cs typeface="Fanwood"/>
              </a:rPr>
              <a:t>For participants to come up with a working definition of healthy/unhealthy relationships.</a:t>
            </a:r>
          </a:p>
          <a:p>
            <a:pPr algn="just"/>
            <a:endParaRPr lang="en-US" sz="1400" dirty="0" smtClean="0">
              <a:latin typeface="Fanwood"/>
              <a:cs typeface="Fanwood"/>
            </a:endParaRPr>
          </a:p>
          <a:p>
            <a:pPr algn="just"/>
            <a:r>
              <a:rPr lang="en-US" sz="1400" b="1" dirty="0" smtClean="0">
                <a:solidFill>
                  <a:srgbClr val="C41730"/>
                </a:solidFill>
                <a:latin typeface="Fanwood"/>
                <a:cs typeface="Fanwood"/>
              </a:rPr>
              <a:t>Materials:</a:t>
            </a:r>
            <a:r>
              <a:rPr lang="en-US" sz="1400" dirty="0" smtClean="0">
                <a:solidFill>
                  <a:srgbClr val="953735"/>
                </a:solidFill>
                <a:latin typeface="Fanwood"/>
                <a:cs typeface="Fanwood"/>
              </a:rPr>
              <a:t> </a:t>
            </a:r>
          </a:p>
          <a:p>
            <a:pPr algn="just"/>
            <a:r>
              <a:rPr lang="en-US" sz="1200" dirty="0" smtClean="0">
                <a:solidFill>
                  <a:srgbClr val="000000"/>
                </a:solidFill>
                <a:latin typeface="Fanwood"/>
                <a:cs typeface="Fanwood"/>
              </a:rPr>
              <a:t>Flipchart/poster, markers</a:t>
            </a:r>
            <a:endParaRPr lang="en-US" sz="1200" b="1" dirty="0" smtClean="0">
              <a:solidFill>
                <a:srgbClr val="000000"/>
              </a:solidFill>
              <a:latin typeface="Fanwood"/>
              <a:cs typeface="Fanwood"/>
            </a:endParaRPr>
          </a:p>
          <a:p>
            <a:pPr algn="just"/>
            <a:endParaRPr lang="en-US" sz="1200" b="1" dirty="0">
              <a:solidFill>
                <a:srgbClr val="953735"/>
              </a:solidFill>
              <a:latin typeface="Fanwood"/>
              <a:cs typeface="Fanwood"/>
            </a:endParaRPr>
          </a:p>
          <a:p>
            <a:pPr algn="just"/>
            <a:r>
              <a:rPr lang="en-US" sz="1200" i="1" dirty="0" smtClean="0">
                <a:solidFill>
                  <a:srgbClr val="000000"/>
                </a:solidFill>
                <a:latin typeface="Fanwood"/>
                <a:cs typeface="Fanwood"/>
              </a:rPr>
              <a:t>[Gather participants into a circle.]</a:t>
            </a:r>
          </a:p>
          <a:p>
            <a:pPr algn="just"/>
            <a:endParaRPr lang="en-US" sz="1400" b="1" dirty="0">
              <a:solidFill>
                <a:schemeClr val="accent2">
                  <a:lumMod val="75000"/>
                </a:schemeClr>
              </a:solidFill>
              <a:latin typeface="Fanwood"/>
              <a:cs typeface="Fanwood"/>
            </a:endParaRPr>
          </a:p>
          <a:p>
            <a:pPr algn="just"/>
            <a:r>
              <a:rPr lang="en-US" sz="1400" b="1" dirty="0" smtClean="0">
                <a:solidFill>
                  <a:srgbClr val="C41730"/>
                </a:solidFill>
                <a:latin typeface="Fanwood"/>
                <a:cs typeface="Fanwood"/>
              </a:rPr>
              <a:t>Say:</a:t>
            </a:r>
            <a:r>
              <a:rPr lang="en-US" sz="1400" dirty="0" smtClean="0">
                <a:solidFill>
                  <a:srgbClr val="C41730"/>
                </a:solidFill>
                <a:latin typeface="Fanwood"/>
                <a:cs typeface="Fanwood"/>
              </a:rPr>
              <a:t> </a:t>
            </a:r>
          </a:p>
          <a:p>
            <a:pPr algn="just"/>
            <a:r>
              <a:rPr lang="en-US" sz="1200" dirty="0" smtClean="0">
                <a:solidFill>
                  <a:srgbClr val="000000"/>
                </a:solidFill>
                <a:latin typeface="Fanwood"/>
                <a:cs typeface="Fanwood"/>
              </a:rPr>
              <a:t>Today, I want to talk about the ways in which what we do online has an impact on the health of our relationships. We’ll also talk about what you can do to be an “</a:t>
            </a:r>
            <a:r>
              <a:rPr lang="en-US" sz="1200" dirty="0" err="1" smtClean="0">
                <a:solidFill>
                  <a:srgbClr val="000000"/>
                </a:solidFill>
                <a:latin typeface="Fanwood"/>
                <a:cs typeface="Fanwood"/>
              </a:rPr>
              <a:t>upstander</a:t>
            </a:r>
            <a:r>
              <a:rPr lang="en-US" sz="1200" dirty="0" smtClean="0">
                <a:solidFill>
                  <a:srgbClr val="000000"/>
                </a:solidFill>
                <a:latin typeface="Fanwood"/>
                <a:cs typeface="Fanwood"/>
              </a:rPr>
              <a:t>” for others, and recognize when our friends need help with some of their problems in relationships. </a:t>
            </a:r>
          </a:p>
          <a:p>
            <a:pPr algn="just"/>
            <a:endParaRPr lang="en-US" sz="1200" dirty="0" smtClean="0">
              <a:solidFill>
                <a:srgbClr val="000000"/>
              </a:solidFill>
              <a:latin typeface="Fanwood"/>
              <a:cs typeface="Fanwood"/>
            </a:endParaRPr>
          </a:p>
          <a:p>
            <a:pPr algn="just"/>
            <a:r>
              <a:rPr lang="en-US" sz="1200" dirty="0" smtClean="0">
                <a:solidFill>
                  <a:srgbClr val="000000"/>
                </a:solidFill>
                <a:latin typeface="Fanwood"/>
                <a:cs typeface="Fanwood"/>
              </a:rPr>
              <a:t>Who’s heard of the words “bystander” or “</a:t>
            </a:r>
            <a:r>
              <a:rPr lang="en-US" sz="1200" dirty="0" err="1" smtClean="0">
                <a:solidFill>
                  <a:srgbClr val="000000"/>
                </a:solidFill>
                <a:latin typeface="Fanwood"/>
                <a:cs typeface="Fanwood"/>
              </a:rPr>
              <a:t>upstander</a:t>
            </a:r>
            <a:r>
              <a:rPr lang="en-US" sz="1200" dirty="0" smtClean="0">
                <a:solidFill>
                  <a:srgbClr val="000000"/>
                </a:solidFill>
                <a:latin typeface="Fanwood"/>
                <a:cs typeface="Fanwood"/>
              </a:rPr>
              <a:t>”?</a:t>
            </a:r>
            <a:endParaRPr lang="en-US" sz="1200" dirty="0">
              <a:solidFill>
                <a:srgbClr val="000000"/>
              </a:solidFill>
              <a:latin typeface="Fanwood"/>
              <a:cs typeface="Fanwood"/>
            </a:endParaRPr>
          </a:p>
          <a:p>
            <a:pPr algn="just"/>
            <a:endParaRPr lang="en-US" sz="1200" i="1" dirty="0" smtClean="0">
              <a:solidFill>
                <a:srgbClr val="000000"/>
              </a:solidFill>
              <a:latin typeface="Fanwood"/>
              <a:cs typeface="Fanwood"/>
            </a:endParaRPr>
          </a:p>
          <a:p>
            <a:pPr algn="just"/>
            <a:r>
              <a:rPr lang="en-US" sz="1200" i="1" dirty="0" smtClean="0">
                <a:solidFill>
                  <a:srgbClr val="000000"/>
                </a:solidFill>
                <a:latin typeface="Fanwood"/>
                <a:cs typeface="Fanwood"/>
              </a:rPr>
              <a:t>[Listen to 2-3 responses.] </a:t>
            </a:r>
          </a:p>
          <a:p>
            <a:pPr algn="just"/>
            <a:endParaRPr lang="en-US" sz="1200" i="1" dirty="0">
              <a:solidFill>
                <a:srgbClr val="000000"/>
              </a:solidFill>
              <a:latin typeface="Fanwood"/>
              <a:cs typeface="Fanwood"/>
            </a:endParaRPr>
          </a:p>
          <a:p>
            <a:pPr algn="just"/>
            <a:r>
              <a:rPr lang="en-US" sz="1200" dirty="0" smtClean="0">
                <a:solidFill>
                  <a:srgbClr val="000000"/>
                </a:solidFill>
                <a:latin typeface="Fanwood"/>
                <a:cs typeface="Fanwood"/>
              </a:rPr>
              <a:t>Like you suggested, a bystander is someone who observes some kind of act take place. For the purpose of today’s workshop, we’re talking about acts in cases of unhealthy/unkind relationships. An </a:t>
            </a:r>
            <a:r>
              <a:rPr lang="en-US" sz="1200" dirty="0" err="1" smtClean="0">
                <a:solidFill>
                  <a:srgbClr val="000000"/>
                </a:solidFill>
                <a:latin typeface="Fanwood"/>
                <a:cs typeface="Fanwood"/>
              </a:rPr>
              <a:t>upstander</a:t>
            </a:r>
            <a:r>
              <a:rPr lang="en-US" sz="1200" dirty="0" smtClean="0">
                <a:solidFill>
                  <a:srgbClr val="000000"/>
                </a:solidFill>
                <a:latin typeface="Fanwood"/>
                <a:cs typeface="Fanwood"/>
              </a:rPr>
              <a:t> is someone who does something positive in response – maybe by supporting the victim, helping to stop the act, or in many other ways, depending on the situation. </a:t>
            </a:r>
          </a:p>
          <a:p>
            <a:pPr algn="just"/>
            <a:endParaRPr lang="en-US" sz="1200" dirty="0">
              <a:solidFill>
                <a:srgbClr val="000000"/>
              </a:solidFill>
              <a:latin typeface="Fanwood"/>
              <a:cs typeface="Fanwood"/>
            </a:endParaRPr>
          </a:p>
          <a:p>
            <a:pPr algn="just"/>
            <a:r>
              <a:rPr lang="en-US" sz="1200" dirty="0" smtClean="0">
                <a:solidFill>
                  <a:srgbClr val="000000"/>
                </a:solidFill>
                <a:latin typeface="Fanwood"/>
                <a:cs typeface="Fanwood"/>
              </a:rPr>
              <a:t>Great. Now let’s talk about relationships: first, we should recognize that “relationships” is a pretty broad term. For our purposes, we’re going to define “relationship” to mean any connection between peers. For example, youths are connected to their peers as friends, classmates, or as romantic partners. Whenever we talk about healthy relationships, a tough question always comes up: ‘What exactly is a healthy relationship?’ Everyone has different ideas about this topic, and there are a lot of good answers. </a:t>
            </a:r>
            <a:endParaRPr lang="en-US" sz="1200" dirty="0">
              <a:solidFill>
                <a:srgbClr val="000000"/>
              </a:solidFill>
              <a:latin typeface="Fanwood"/>
              <a:cs typeface="Fanwood"/>
            </a:endParaRPr>
          </a:p>
          <a:p>
            <a:pPr algn="just"/>
            <a:endParaRPr lang="en-US" sz="1200" dirty="0" smtClean="0">
              <a:solidFill>
                <a:srgbClr val="000000"/>
              </a:solidFill>
              <a:latin typeface="Fanwood"/>
              <a:cs typeface="Fanwood"/>
            </a:endParaRPr>
          </a:p>
          <a:p>
            <a:pPr algn="just"/>
            <a:r>
              <a:rPr lang="en-US" sz="1200" dirty="0" smtClean="0">
                <a:solidFill>
                  <a:srgbClr val="000000"/>
                </a:solidFill>
                <a:latin typeface="Fanwood"/>
                <a:cs typeface="Fanwood"/>
              </a:rPr>
              <a:t>To make sure we’re all on the same page, let’s think out loud about words that can describe healthy relationships – by which we don’t just mean romantic relationships, but friendships too! We know that sometimes things can go wrong in both types of relationships, so let’s talk about healthy behaviors in both of them.</a:t>
            </a:r>
          </a:p>
          <a:p>
            <a:pPr algn="just"/>
            <a:endParaRPr lang="en-US" sz="1200" dirty="0">
              <a:solidFill>
                <a:srgbClr val="000000"/>
              </a:solidFill>
              <a:latin typeface="Fanwood"/>
              <a:cs typeface="Fanwood"/>
            </a:endParaRPr>
          </a:p>
          <a:p>
            <a:pPr algn="just"/>
            <a:r>
              <a:rPr lang="en-US" sz="1200" dirty="0" smtClean="0">
                <a:solidFill>
                  <a:srgbClr val="000000"/>
                </a:solidFill>
                <a:latin typeface="Fanwood"/>
                <a:cs typeface="Fanwood"/>
              </a:rPr>
              <a:t>Let’s play a small game. As we go around in a circle, let’s each say one word that describes healthy relationships. I’ll start. I think relationships can be __________________ </a:t>
            </a:r>
            <a:r>
              <a:rPr lang="en-US" sz="1200" i="1" dirty="0" smtClean="0">
                <a:solidFill>
                  <a:srgbClr val="000000"/>
                </a:solidFill>
                <a:latin typeface="Fanwood"/>
                <a:cs typeface="Fanwood"/>
              </a:rPr>
              <a:t>(supportive, caring, kind, etc.)</a:t>
            </a:r>
            <a:r>
              <a:rPr lang="en-US" sz="1200" dirty="0" smtClean="0">
                <a:solidFill>
                  <a:srgbClr val="000000"/>
                </a:solidFill>
                <a:latin typeface="Fanwood"/>
                <a:cs typeface="Fanwood"/>
              </a:rPr>
              <a:t>.</a:t>
            </a:r>
          </a:p>
          <a:p>
            <a:pPr algn="just"/>
            <a:endParaRPr lang="en-US" sz="1200" dirty="0">
              <a:solidFill>
                <a:srgbClr val="000000"/>
              </a:solidFill>
              <a:latin typeface="Fanwood"/>
              <a:cs typeface="Fanwood"/>
            </a:endParaRPr>
          </a:p>
          <a:p>
            <a:pPr algn="just"/>
            <a:r>
              <a:rPr lang="en-US" sz="1200" i="1" dirty="0" smtClean="0">
                <a:solidFill>
                  <a:srgbClr val="000000"/>
                </a:solidFill>
                <a:latin typeface="Fanwood"/>
                <a:cs typeface="Fanwood"/>
              </a:rPr>
              <a:t>[Write down what participants say.]</a:t>
            </a:r>
          </a:p>
          <a:p>
            <a:pPr algn="just"/>
            <a:endParaRPr lang="en-US" sz="1200" dirty="0" smtClean="0">
              <a:solidFill>
                <a:srgbClr val="000000"/>
              </a:solidFill>
              <a:latin typeface="Fanwood"/>
              <a:cs typeface="Fanwood"/>
            </a:endParaRPr>
          </a:p>
          <a:p>
            <a:pPr algn="just"/>
            <a:r>
              <a:rPr lang="en-US" sz="1400" b="1" dirty="0">
                <a:solidFill>
                  <a:srgbClr val="C41730"/>
                </a:solidFill>
                <a:latin typeface="Fanwood"/>
                <a:cs typeface="Fanwood"/>
              </a:rPr>
              <a:t>Say:</a:t>
            </a:r>
            <a:r>
              <a:rPr lang="en-US" sz="1400" dirty="0" smtClean="0">
                <a:solidFill>
                  <a:srgbClr val="C41730"/>
                </a:solidFill>
                <a:latin typeface="Fanwood"/>
                <a:cs typeface="Fanwood"/>
              </a:rPr>
              <a:t> </a:t>
            </a:r>
          </a:p>
          <a:p>
            <a:pPr algn="just"/>
            <a:r>
              <a:rPr lang="en-US" sz="1200" dirty="0" smtClean="0">
                <a:solidFill>
                  <a:srgbClr val="000000"/>
                </a:solidFill>
                <a:latin typeface="Fanwood"/>
                <a:cs typeface="Fanwood"/>
              </a:rPr>
              <a:t>Great! Thanks for contributing! Let’s take a look at these words on the board. Do we agree with them? </a:t>
            </a:r>
            <a:r>
              <a:rPr lang="en-US" sz="1200" i="1" dirty="0" smtClean="0">
                <a:solidFill>
                  <a:srgbClr val="000000"/>
                </a:solidFill>
                <a:latin typeface="Fanwood"/>
                <a:cs typeface="Fanwood"/>
              </a:rPr>
              <a:t>[Wait for feedback.] </a:t>
            </a:r>
            <a:r>
              <a:rPr lang="en-US" sz="1200" dirty="0" smtClean="0">
                <a:solidFill>
                  <a:srgbClr val="000000"/>
                </a:solidFill>
                <a:latin typeface="Fanwood"/>
                <a:cs typeface="Fanwood"/>
              </a:rPr>
              <a:t>Do you have anything extra to add? </a:t>
            </a:r>
            <a:r>
              <a:rPr lang="en-US" sz="1200" i="1" dirty="0" smtClean="0">
                <a:solidFill>
                  <a:srgbClr val="000000"/>
                </a:solidFill>
                <a:latin typeface="Fanwood"/>
                <a:cs typeface="Fanwood"/>
              </a:rPr>
              <a:t>[Wait for feedback.] </a:t>
            </a:r>
            <a:r>
              <a:rPr lang="en-US" sz="1200" dirty="0" smtClean="0">
                <a:solidFill>
                  <a:srgbClr val="000000"/>
                </a:solidFill>
                <a:latin typeface="Fanwood"/>
                <a:cs typeface="Fanwood"/>
              </a:rPr>
              <a:t>Based on these words, can someone come up with a one-sentence definition of a healthy relationship?</a:t>
            </a:r>
            <a:endParaRPr lang="en-US" sz="1200" dirty="0">
              <a:solidFill>
                <a:srgbClr val="000000"/>
              </a:solidFill>
              <a:latin typeface="Fanwood"/>
              <a:cs typeface="Fanwood"/>
            </a:endParaRPr>
          </a:p>
          <a:p>
            <a:pPr algn="just"/>
            <a:endParaRPr lang="en-US" sz="1200" dirty="0" smtClean="0">
              <a:solidFill>
                <a:srgbClr val="000000"/>
              </a:solidFill>
              <a:latin typeface="Fanwood"/>
              <a:cs typeface="Fanwood"/>
            </a:endParaRPr>
          </a:p>
        </p:txBody>
      </p:sp>
      <p:sp>
        <p:nvSpPr>
          <p:cNvPr id="6" name="Slide Number Placeholder 5"/>
          <p:cNvSpPr>
            <a:spLocks noGrp="1"/>
          </p:cNvSpPr>
          <p:nvPr>
            <p:ph type="sldNum" sz="quarter" idx="12"/>
          </p:nvPr>
        </p:nvSpPr>
        <p:spPr/>
        <p:txBody>
          <a:bodyPr/>
          <a:lstStyle/>
          <a:p>
            <a:r>
              <a:rPr lang="en-US" dirty="0" smtClean="0"/>
              <a:t>{</a:t>
            </a:r>
            <a:fld id="{EADF8036-7553-6446-B3CD-00C0537FDCC8}" type="slidenum">
              <a:rPr lang="en-US" smtClean="0"/>
              <a:pPr/>
              <a:t>3</a:t>
            </a:fld>
            <a:r>
              <a:rPr lang="en-US" dirty="0" smtClean="0"/>
              <a:t>}</a:t>
            </a:r>
            <a:endParaRPr lang="en-US" dirty="0"/>
          </a:p>
        </p:txBody>
      </p:sp>
    </p:spTree>
    <p:extLst>
      <p:ext uri="{BB962C8B-B14F-4D97-AF65-F5344CB8AC3E}">
        <p14:creationId xmlns:p14="http://schemas.microsoft.com/office/powerpoint/2010/main" val="889410382"/>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46379" y="439899"/>
            <a:ext cx="2608406" cy="954107"/>
          </a:xfrm>
          <a:prstGeom prst="rect">
            <a:avLst/>
          </a:prstGeom>
          <a:noFill/>
        </p:spPr>
        <p:txBody>
          <a:bodyPr wrap="none" rtlCol="0">
            <a:spAutoFit/>
          </a:bodyPr>
          <a:lstStyle/>
          <a:p>
            <a:r>
              <a:rPr lang="en-US" sz="3600" b="1" dirty="0" smtClean="0">
                <a:solidFill>
                  <a:srgbClr val="C41730"/>
                </a:solidFill>
                <a:latin typeface="Fanwood"/>
                <a:cs typeface="Fanwood"/>
              </a:rPr>
              <a:t>Gallery Walk</a:t>
            </a:r>
          </a:p>
          <a:p>
            <a:r>
              <a:rPr lang="en-US" dirty="0" smtClean="0">
                <a:latin typeface="Fanwood"/>
                <a:cs typeface="Fanwood"/>
              </a:rPr>
              <a:t>(15 minutes)</a:t>
            </a:r>
            <a:endParaRPr lang="en-US" dirty="0">
              <a:latin typeface="Fanwood"/>
              <a:cs typeface="Fanwood"/>
            </a:endParaRPr>
          </a:p>
        </p:txBody>
      </p:sp>
      <p:sp>
        <p:nvSpPr>
          <p:cNvPr id="5" name="TextBox 4"/>
          <p:cNvSpPr txBox="1"/>
          <p:nvPr/>
        </p:nvSpPr>
        <p:spPr>
          <a:xfrm>
            <a:off x="346378" y="1460875"/>
            <a:ext cx="7057721" cy="7325081"/>
          </a:xfrm>
          <a:prstGeom prst="rect">
            <a:avLst/>
          </a:prstGeom>
          <a:noFill/>
        </p:spPr>
        <p:txBody>
          <a:bodyPr wrap="square" rtlCol="0">
            <a:spAutoFit/>
          </a:bodyPr>
          <a:lstStyle/>
          <a:p>
            <a:r>
              <a:rPr lang="en-US" sz="1400" b="1" dirty="0" smtClean="0">
                <a:solidFill>
                  <a:srgbClr val="C41730"/>
                </a:solidFill>
                <a:latin typeface="Fanwood"/>
                <a:cs typeface="Fanwood"/>
              </a:rPr>
              <a:t>Goal</a:t>
            </a:r>
            <a:r>
              <a:rPr lang="en-US" sz="1400" dirty="0" smtClean="0">
                <a:solidFill>
                  <a:srgbClr val="C41730"/>
                </a:solidFill>
                <a:latin typeface="Fanwood"/>
                <a:cs typeface="Fanwood"/>
              </a:rPr>
              <a:t>: </a:t>
            </a:r>
          </a:p>
          <a:p>
            <a:r>
              <a:rPr lang="en-US" sz="1200" dirty="0" smtClean="0">
                <a:solidFill>
                  <a:srgbClr val="000000"/>
                </a:solidFill>
                <a:latin typeface="Fanwood"/>
                <a:cs typeface="Fanwood"/>
              </a:rPr>
              <a:t>Participants will begin to think about the roles that technology can play in healthy and unhealthy relationships – a line of thought which will be extended throughout the workshop.</a:t>
            </a:r>
          </a:p>
          <a:p>
            <a:endParaRPr lang="en-US" sz="1400" dirty="0" smtClean="0">
              <a:latin typeface="Fanwood"/>
              <a:cs typeface="Fanwood"/>
            </a:endParaRPr>
          </a:p>
          <a:p>
            <a:r>
              <a:rPr lang="en-US" sz="1400" b="1" dirty="0" smtClean="0">
                <a:solidFill>
                  <a:srgbClr val="C41730"/>
                </a:solidFill>
                <a:latin typeface="Fanwood"/>
                <a:cs typeface="Fanwood"/>
              </a:rPr>
              <a:t>Materials:</a:t>
            </a:r>
            <a:r>
              <a:rPr lang="en-US" sz="1400" dirty="0" smtClean="0">
                <a:solidFill>
                  <a:srgbClr val="C41730"/>
                </a:solidFill>
                <a:latin typeface="Fanwood"/>
                <a:cs typeface="Fanwood"/>
              </a:rPr>
              <a:t> </a:t>
            </a:r>
          </a:p>
          <a:p>
            <a:r>
              <a:rPr lang="en-US" sz="1200" dirty="0" smtClean="0">
                <a:solidFill>
                  <a:srgbClr val="000000"/>
                </a:solidFill>
                <a:latin typeface="Fanwood"/>
                <a:cs typeface="Fanwood"/>
              </a:rPr>
              <a:t>Flipcharts/posters, sticky notes, pens</a:t>
            </a:r>
            <a:endParaRPr lang="en-US" sz="1200" b="1" dirty="0" smtClean="0">
              <a:solidFill>
                <a:srgbClr val="000000"/>
              </a:solidFill>
              <a:latin typeface="Fanwood"/>
              <a:cs typeface="Fanwood"/>
            </a:endParaRPr>
          </a:p>
          <a:p>
            <a:endParaRPr lang="en-US" sz="1200" b="1" dirty="0">
              <a:solidFill>
                <a:srgbClr val="953735"/>
              </a:solidFill>
              <a:latin typeface="Fanwood"/>
              <a:cs typeface="Fanwood"/>
            </a:endParaRPr>
          </a:p>
          <a:p>
            <a:r>
              <a:rPr lang="en-US" sz="1200" i="1" dirty="0" smtClean="0">
                <a:solidFill>
                  <a:srgbClr val="000000"/>
                </a:solidFill>
                <a:latin typeface="Fanwood"/>
                <a:cs typeface="Fanwood"/>
              </a:rPr>
              <a:t>[Divide participants into pairs.]</a:t>
            </a:r>
          </a:p>
          <a:p>
            <a:endParaRPr lang="en-US" sz="1400" b="1" dirty="0">
              <a:solidFill>
                <a:schemeClr val="accent2">
                  <a:lumMod val="75000"/>
                </a:schemeClr>
              </a:solidFill>
              <a:latin typeface="Fanwood"/>
              <a:cs typeface="Fanwood"/>
            </a:endParaRPr>
          </a:p>
          <a:p>
            <a:r>
              <a:rPr lang="en-US" sz="1400" b="1" dirty="0" smtClean="0">
                <a:solidFill>
                  <a:srgbClr val="C41730"/>
                </a:solidFill>
                <a:latin typeface="Fanwood"/>
                <a:cs typeface="Fanwood"/>
              </a:rPr>
              <a:t>Say:</a:t>
            </a:r>
            <a:r>
              <a:rPr lang="en-US" sz="1400" dirty="0" smtClean="0">
                <a:solidFill>
                  <a:srgbClr val="C41730"/>
                </a:solidFill>
                <a:latin typeface="Fanwood"/>
                <a:cs typeface="Fanwood"/>
              </a:rPr>
              <a:t> </a:t>
            </a:r>
          </a:p>
          <a:p>
            <a:r>
              <a:rPr lang="en-US" sz="1200" dirty="0" smtClean="0">
                <a:solidFill>
                  <a:srgbClr val="000000"/>
                </a:solidFill>
                <a:latin typeface="Fanwood"/>
                <a:cs typeface="Fanwood"/>
              </a:rPr>
              <a:t>Now that we have a pretty good list of the things we think about when we talk about ‘healthy relationships,’ it’s time to switch our focus a bit and take a look at our own experiences with relationships </a:t>
            </a:r>
            <a:r>
              <a:rPr lang="en-US" sz="1200" b="1" dirty="0" smtClean="0">
                <a:solidFill>
                  <a:srgbClr val="000000"/>
                </a:solidFill>
                <a:latin typeface="Fanwood"/>
                <a:cs typeface="Fanwood"/>
              </a:rPr>
              <a:t>on the internet</a:t>
            </a:r>
            <a:r>
              <a:rPr lang="en-US" sz="1200" dirty="0" smtClean="0">
                <a:solidFill>
                  <a:srgbClr val="000000"/>
                </a:solidFill>
                <a:latin typeface="Fanwood"/>
                <a:cs typeface="Fanwood"/>
              </a:rPr>
              <a:t>.</a:t>
            </a:r>
          </a:p>
          <a:p>
            <a:endParaRPr lang="en-US" sz="1200" dirty="0" smtClean="0">
              <a:solidFill>
                <a:srgbClr val="000000"/>
              </a:solidFill>
              <a:latin typeface="Fanwood"/>
              <a:cs typeface="Fanwood"/>
            </a:endParaRPr>
          </a:p>
          <a:p>
            <a:r>
              <a:rPr lang="en-US" sz="1200" dirty="0" smtClean="0">
                <a:solidFill>
                  <a:srgbClr val="000000"/>
                </a:solidFill>
                <a:latin typeface="Fanwood"/>
                <a:cs typeface="Fanwood"/>
              </a:rPr>
              <a:t>I’m going to give each pair some sticky notes and a pen. On the posters around the room are different questions. When I give you your materials, you can move around to the posters. Write your answers down on the sticky notes and put them on the posters. If you have more than one answer to a question, write down </a:t>
            </a:r>
            <a:r>
              <a:rPr lang="en-US" sz="1200" b="1" dirty="0" smtClean="0">
                <a:solidFill>
                  <a:srgbClr val="000000"/>
                </a:solidFill>
                <a:latin typeface="Fanwood"/>
                <a:cs typeface="Fanwood"/>
              </a:rPr>
              <a:t>each </a:t>
            </a:r>
            <a:r>
              <a:rPr lang="en-US" sz="1200" dirty="0" smtClean="0">
                <a:solidFill>
                  <a:srgbClr val="000000"/>
                </a:solidFill>
                <a:latin typeface="Fanwood"/>
                <a:cs typeface="Fanwood"/>
              </a:rPr>
              <a:t>answer on a sticky and put them onto the posters. You’ll have </a:t>
            </a:r>
            <a:r>
              <a:rPr lang="en-US" sz="1200" b="1" dirty="0" smtClean="0">
                <a:solidFill>
                  <a:srgbClr val="000000"/>
                </a:solidFill>
                <a:latin typeface="Fanwood"/>
                <a:cs typeface="Fanwood"/>
              </a:rPr>
              <a:t>8 minutes</a:t>
            </a:r>
            <a:r>
              <a:rPr lang="en-US" sz="1200" dirty="0" smtClean="0">
                <a:solidFill>
                  <a:srgbClr val="000000"/>
                </a:solidFill>
                <a:latin typeface="Fanwood"/>
                <a:cs typeface="Fanwood"/>
              </a:rPr>
              <a:t>. Have fun!</a:t>
            </a:r>
          </a:p>
          <a:p>
            <a:endParaRPr lang="en-US" sz="1200" dirty="0">
              <a:solidFill>
                <a:srgbClr val="000000"/>
              </a:solidFill>
              <a:latin typeface="Fanwood"/>
              <a:cs typeface="Fanwood"/>
            </a:endParaRPr>
          </a:p>
          <a:p>
            <a:r>
              <a:rPr lang="en-US" sz="1400" b="1" dirty="0" smtClean="0">
                <a:solidFill>
                  <a:srgbClr val="C41730"/>
                </a:solidFill>
                <a:latin typeface="Fanwood"/>
                <a:cs typeface="Fanwood"/>
              </a:rPr>
              <a:t>Possible Questions:</a:t>
            </a:r>
            <a:endParaRPr lang="en-US" sz="1400" dirty="0" smtClean="0">
              <a:solidFill>
                <a:srgbClr val="C41730"/>
              </a:solidFill>
              <a:latin typeface="Fanwood"/>
              <a:cs typeface="Fanwood"/>
            </a:endParaRPr>
          </a:p>
          <a:p>
            <a:pPr marL="171450" indent="-171450">
              <a:buFont typeface="Arial"/>
              <a:buChar char="•"/>
            </a:pPr>
            <a:r>
              <a:rPr lang="en-US" sz="1200" dirty="0" smtClean="0">
                <a:solidFill>
                  <a:srgbClr val="000000"/>
                </a:solidFill>
                <a:latin typeface="Fanwood"/>
                <a:cs typeface="Fanwood"/>
              </a:rPr>
              <a:t>Who do you interact with through technology?</a:t>
            </a:r>
          </a:p>
          <a:p>
            <a:pPr marL="171450" indent="-171450">
              <a:buFont typeface="Arial"/>
              <a:buChar char="•"/>
            </a:pPr>
            <a:r>
              <a:rPr lang="en-US" sz="1200" dirty="0" smtClean="0">
                <a:solidFill>
                  <a:srgbClr val="000000"/>
                </a:solidFill>
                <a:latin typeface="Fanwood"/>
                <a:cs typeface="Fanwood"/>
              </a:rPr>
              <a:t>What services (like apps on my phone) or websites do you use to interact with people?</a:t>
            </a:r>
          </a:p>
          <a:p>
            <a:pPr marL="171450" indent="-171450">
              <a:buFont typeface="Arial"/>
              <a:buChar char="•"/>
            </a:pPr>
            <a:r>
              <a:rPr lang="en-US" sz="1200" dirty="0" smtClean="0">
                <a:solidFill>
                  <a:srgbClr val="000000"/>
                </a:solidFill>
                <a:latin typeface="Fanwood"/>
                <a:cs typeface="Fanwood"/>
              </a:rPr>
              <a:t>How have the internet and mobile technologies (like cell phones) given you opportunities for creating or maintaining healthy relationships? How can you keep in touch with people, thanks to cellphones and computers?</a:t>
            </a:r>
          </a:p>
          <a:p>
            <a:pPr marL="171450" indent="-171450">
              <a:buFont typeface="Arial"/>
              <a:buChar char="•"/>
            </a:pPr>
            <a:r>
              <a:rPr lang="en-US" sz="1200" dirty="0" smtClean="0">
                <a:solidFill>
                  <a:srgbClr val="000000"/>
                </a:solidFill>
                <a:latin typeface="Fanwood"/>
                <a:cs typeface="Fanwood"/>
              </a:rPr>
              <a:t>What challenges do the Internet and mobile technologies pose in creating/maintaining healthy relationships? Can you think of friendships that had drama because of things that were posted online? </a:t>
            </a:r>
          </a:p>
          <a:p>
            <a:pPr marL="171450" indent="-171450">
              <a:buFont typeface="Arial"/>
              <a:buChar char="•"/>
            </a:pPr>
            <a:endParaRPr lang="en-US" sz="1200" dirty="0" smtClean="0">
              <a:solidFill>
                <a:srgbClr val="000000"/>
              </a:solidFill>
              <a:latin typeface="Fanwood"/>
              <a:cs typeface="Fanwood"/>
            </a:endParaRPr>
          </a:p>
          <a:p>
            <a:pPr algn="just"/>
            <a:r>
              <a:rPr lang="en-US" sz="1200" i="1" dirty="0">
                <a:solidFill>
                  <a:srgbClr val="000000"/>
                </a:solidFill>
                <a:latin typeface="Fanwood"/>
                <a:cs typeface="Fanwood"/>
              </a:rPr>
              <a:t>[Collect posters at the end of the activity and gather the group together again.]</a:t>
            </a:r>
          </a:p>
          <a:p>
            <a:pPr algn="just"/>
            <a:endParaRPr lang="en-US" sz="1200" i="1" dirty="0">
              <a:solidFill>
                <a:srgbClr val="000000"/>
              </a:solidFill>
              <a:latin typeface="Fanwood"/>
              <a:cs typeface="Fanwood"/>
            </a:endParaRPr>
          </a:p>
          <a:p>
            <a:pPr algn="just"/>
            <a:r>
              <a:rPr lang="en-US" sz="1400" b="1" dirty="0">
                <a:solidFill>
                  <a:srgbClr val="C41730"/>
                </a:solidFill>
                <a:latin typeface="Fanwood"/>
                <a:cs typeface="Fanwood"/>
              </a:rPr>
              <a:t>Say:</a:t>
            </a:r>
            <a:r>
              <a:rPr lang="en-US" sz="1400" dirty="0">
                <a:solidFill>
                  <a:srgbClr val="C41730"/>
                </a:solidFill>
                <a:latin typeface="Fanwood"/>
                <a:cs typeface="Fanwood"/>
              </a:rPr>
              <a:t> </a:t>
            </a:r>
            <a:endParaRPr lang="en-US" sz="1400" dirty="0" smtClean="0">
              <a:solidFill>
                <a:srgbClr val="C41730"/>
              </a:solidFill>
              <a:latin typeface="Fanwood"/>
              <a:cs typeface="Fanwood"/>
            </a:endParaRPr>
          </a:p>
          <a:p>
            <a:pPr marL="171450" indent="-171450" algn="just">
              <a:buFont typeface="Arial"/>
              <a:buChar char="•"/>
            </a:pPr>
            <a:r>
              <a:rPr lang="en-US" sz="1200" dirty="0" smtClean="0">
                <a:solidFill>
                  <a:srgbClr val="000000"/>
                </a:solidFill>
                <a:latin typeface="Fanwood"/>
                <a:cs typeface="Fanwood"/>
              </a:rPr>
              <a:t>What </a:t>
            </a:r>
            <a:r>
              <a:rPr lang="en-US" sz="1200" dirty="0">
                <a:solidFill>
                  <a:srgbClr val="000000"/>
                </a:solidFill>
                <a:latin typeface="Fanwood"/>
                <a:cs typeface="Fanwood"/>
              </a:rPr>
              <a:t>are common answers to each of these questions? Are there any things which you think are missing? </a:t>
            </a:r>
            <a:r>
              <a:rPr lang="en-US" sz="1200" dirty="0" smtClean="0">
                <a:solidFill>
                  <a:srgbClr val="000000"/>
                </a:solidFill>
                <a:latin typeface="Fanwood"/>
                <a:cs typeface="Fanwood"/>
              </a:rPr>
              <a:t>Are there trends which you notice?</a:t>
            </a:r>
          </a:p>
          <a:p>
            <a:pPr marL="171450" indent="-171450" algn="just">
              <a:buFont typeface="Arial"/>
              <a:buChar char="•"/>
            </a:pPr>
            <a:r>
              <a:rPr lang="en-US" sz="1200" dirty="0" smtClean="0">
                <a:solidFill>
                  <a:srgbClr val="000000"/>
                </a:solidFill>
                <a:latin typeface="Fanwood"/>
                <a:cs typeface="Fanwood"/>
              </a:rPr>
              <a:t>How has technology changed your relationships with your friends? Romantically?</a:t>
            </a:r>
          </a:p>
          <a:p>
            <a:pPr marL="171450" indent="-171450" algn="just">
              <a:buFont typeface="Arial"/>
              <a:buChar char="•"/>
            </a:pPr>
            <a:r>
              <a:rPr lang="en-US" sz="1200" dirty="0" smtClean="0">
                <a:solidFill>
                  <a:srgbClr val="000000"/>
                </a:solidFill>
                <a:latin typeface="Fanwood"/>
                <a:cs typeface="Fanwood"/>
              </a:rPr>
              <a:t>Has technology made things easier or more difficult? Why? </a:t>
            </a:r>
            <a:endParaRPr lang="en-US" sz="1200" dirty="0">
              <a:solidFill>
                <a:srgbClr val="000000"/>
              </a:solidFill>
              <a:latin typeface="Fanwood"/>
              <a:cs typeface="Fanwood"/>
            </a:endParaRPr>
          </a:p>
          <a:p>
            <a:pPr algn="just"/>
            <a:endParaRPr lang="en-US" sz="1200" b="1" dirty="0">
              <a:solidFill>
                <a:srgbClr val="000000"/>
              </a:solidFill>
              <a:latin typeface="Fanwood"/>
              <a:cs typeface="Fanwood"/>
            </a:endParaRPr>
          </a:p>
          <a:p>
            <a:r>
              <a:rPr lang="en-US" sz="1200" dirty="0" smtClean="0">
                <a:solidFill>
                  <a:srgbClr val="000000"/>
                </a:solidFill>
                <a:latin typeface="Fanwood"/>
                <a:cs typeface="Fanwood"/>
              </a:rPr>
              <a:t> </a:t>
            </a:r>
          </a:p>
          <a:p>
            <a:pPr marL="171450" indent="-171450">
              <a:buFont typeface="Arial"/>
              <a:buChar char="•"/>
            </a:pPr>
            <a:endParaRPr lang="en-US" sz="1200" dirty="0">
              <a:solidFill>
                <a:srgbClr val="000000"/>
              </a:solidFill>
              <a:latin typeface="Fanwood"/>
              <a:cs typeface="Fanwood"/>
            </a:endParaRPr>
          </a:p>
          <a:p>
            <a:endParaRPr lang="en-US" sz="1200" b="1" dirty="0" smtClean="0">
              <a:solidFill>
                <a:srgbClr val="000000"/>
              </a:solidFill>
              <a:latin typeface="Fanwood"/>
              <a:cs typeface="Fanwood"/>
            </a:endParaRPr>
          </a:p>
          <a:p>
            <a:endParaRPr lang="en-US" sz="1200" dirty="0">
              <a:solidFill>
                <a:srgbClr val="000000"/>
              </a:solidFill>
              <a:latin typeface="Fanwood"/>
              <a:cs typeface="Fanwood"/>
            </a:endParaRPr>
          </a:p>
        </p:txBody>
      </p:sp>
      <p:sp>
        <p:nvSpPr>
          <p:cNvPr id="6" name="Slide Number Placeholder 5"/>
          <p:cNvSpPr>
            <a:spLocks noGrp="1"/>
          </p:cNvSpPr>
          <p:nvPr>
            <p:ph type="sldNum" sz="quarter" idx="12"/>
          </p:nvPr>
        </p:nvSpPr>
        <p:spPr/>
        <p:txBody>
          <a:bodyPr/>
          <a:lstStyle/>
          <a:p>
            <a:r>
              <a:rPr lang="en-US" dirty="0" smtClean="0"/>
              <a:t>{</a:t>
            </a:r>
            <a:fld id="{EADF8036-7553-6446-B3CD-00C0537FDCC8}" type="slidenum">
              <a:rPr lang="en-US" smtClean="0"/>
              <a:pPr/>
              <a:t>4</a:t>
            </a:fld>
            <a:r>
              <a:rPr lang="en-US" dirty="0" smtClean="0"/>
              <a:t>}</a:t>
            </a:r>
            <a:endParaRPr lang="en-US" dirty="0"/>
          </a:p>
        </p:txBody>
      </p:sp>
    </p:spTree>
    <p:extLst>
      <p:ext uri="{BB962C8B-B14F-4D97-AF65-F5344CB8AC3E}">
        <p14:creationId xmlns:p14="http://schemas.microsoft.com/office/powerpoint/2010/main" val="3748920618"/>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46379" y="439899"/>
            <a:ext cx="3736920" cy="954107"/>
          </a:xfrm>
          <a:prstGeom prst="rect">
            <a:avLst/>
          </a:prstGeom>
          <a:noFill/>
        </p:spPr>
        <p:txBody>
          <a:bodyPr wrap="none" rtlCol="0">
            <a:spAutoFit/>
          </a:bodyPr>
          <a:lstStyle/>
          <a:p>
            <a:r>
              <a:rPr lang="en-US" sz="3600" b="1" dirty="0" smtClean="0">
                <a:solidFill>
                  <a:srgbClr val="C41730"/>
                </a:solidFill>
                <a:latin typeface="Fanwood"/>
                <a:cs typeface="Fanwood"/>
              </a:rPr>
              <a:t>Scenario Discussion</a:t>
            </a:r>
          </a:p>
          <a:p>
            <a:r>
              <a:rPr lang="en-US" dirty="0" smtClean="0">
                <a:latin typeface="Fanwood"/>
                <a:cs typeface="Fanwood"/>
              </a:rPr>
              <a:t>(25 minutes)</a:t>
            </a:r>
            <a:endParaRPr lang="en-US" dirty="0">
              <a:latin typeface="Fanwood"/>
              <a:cs typeface="Fanwood"/>
            </a:endParaRPr>
          </a:p>
        </p:txBody>
      </p:sp>
      <p:sp>
        <p:nvSpPr>
          <p:cNvPr id="5" name="TextBox 4"/>
          <p:cNvSpPr txBox="1"/>
          <p:nvPr/>
        </p:nvSpPr>
        <p:spPr>
          <a:xfrm>
            <a:off x="346378" y="1460875"/>
            <a:ext cx="7095821" cy="7909857"/>
          </a:xfrm>
          <a:prstGeom prst="rect">
            <a:avLst/>
          </a:prstGeom>
          <a:noFill/>
        </p:spPr>
        <p:txBody>
          <a:bodyPr wrap="square" rtlCol="0">
            <a:spAutoFit/>
          </a:bodyPr>
          <a:lstStyle/>
          <a:p>
            <a:pPr algn="just"/>
            <a:r>
              <a:rPr lang="en-US" sz="1400" b="1" dirty="0" smtClean="0">
                <a:solidFill>
                  <a:srgbClr val="C41730"/>
                </a:solidFill>
                <a:latin typeface="Fanwood"/>
                <a:cs typeface="Fanwood"/>
              </a:rPr>
              <a:t>Note:</a:t>
            </a:r>
            <a:r>
              <a:rPr lang="en-US" sz="1400" dirty="0" smtClean="0">
                <a:solidFill>
                  <a:srgbClr val="C41730"/>
                </a:solidFill>
                <a:latin typeface="Fanwood"/>
                <a:cs typeface="Fanwood"/>
              </a:rPr>
              <a:t> </a:t>
            </a:r>
          </a:p>
          <a:p>
            <a:pPr algn="just"/>
            <a:r>
              <a:rPr lang="en-US" sz="1200" dirty="0" smtClean="0">
                <a:solidFill>
                  <a:srgbClr val="000000"/>
                </a:solidFill>
                <a:latin typeface="Fanwood"/>
                <a:cs typeface="Fanwood"/>
              </a:rPr>
              <a:t>The video chosen for this section is aimed at middle-</a:t>
            </a:r>
            <a:r>
              <a:rPr lang="en-US" sz="1200" dirty="0" err="1" smtClean="0">
                <a:solidFill>
                  <a:srgbClr val="000000"/>
                </a:solidFill>
                <a:latin typeface="Fanwood"/>
                <a:cs typeface="Fanwood"/>
              </a:rPr>
              <a:t>schoolers</a:t>
            </a:r>
            <a:r>
              <a:rPr lang="en-US" sz="1200" dirty="0" smtClean="0">
                <a:solidFill>
                  <a:srgbClr val="000000"/>
                </a:solidFill>
                <a:latin typeface="Fanwood"/>
                <a:cs typeface="Fanwood"/>
              </a:rPr>
              <a:t>. We chose it as an easy point to get conversation going for for youths of all ages, but any other appropriate video can easily be substituted.</a:t>
            </a:r>
            <a:endParaRPr lang="en-US" sz="1200" b="1" dirty="0" smtClean="0">
              <a:solidFill>
                <a:srgbClr val="000000"/>
              </a:solidFill>
              <a:latin typeface="Fanwood"/>
              <a:cs typeface="Fanwood"/>
            </a:endParaRPr>
          </a:p>
          <a:p>
            <a:pPr algn="just"/>
            <a:endParaRPr lang="en-US" sz="1400" b="1" dirty="0">
              <a:solidFill>
                <a:srgbClr val="953735"/>
              </a:solidFill>
              <a:latin typeface="Fanwood"/>
              <a:cs typeface="Fanwood"/>
            </a:endParaRPr>
          </a:p>
          <a:p>
            <a:pPr algn="just"/>
            <a:r>
              <a:rPr lang="en-US" sz="1400" b="1" dirty="0" smtClean="0">
                <a:solidFill>
                  <a:srgbClr val="C41730"/>
                </a:solidFill>
                <a:latin typeface="Fanwood"/>
                <a:cs typeface="Fanwood"/>
              </a:rPr>
              <a:t>Goal</a:t>
            </a:r>
            <a:r>
              <a:rPr lang="en-US" sz="1400" dirty="0" smtClean="0">
                <a:solidFill>
                  <a:srgbClr val="C41730"/>
                </a:solidFill>
                <a:latin typeface="Fanwood"/>
                <a:cs typeface="Fanwood"/>
              </a:rPr>
              <a:t>: </a:t>
            </a:r>
          </a:p>
          <a:p>
            <a:pPr algn="just"/>
            <a:r>
              <a:rPr lang="en-US" sz="1200" dirty="0" smtClean="0">
                <a:latin typeface="Fanwood"/>
                <a:cs typeface="Fanwood"/>
              </a:rPr>
              <a:t>To present relation issues that can arise because of technology, and discuss how, as ambassadors and </a:t>
            </a:r>
            <a:r>
              <a:rPr lang="en-US" sz="1200" dirty="0" err="1" smtClean="0">
                <a:latin typeface="Fanwood"/>
                <a:cs typeface="Fanwood"/>
              </a:rPr>
              <a:t>upstanders</a:t>
            </a:r>
            <a:r>
              <a:rPr lang="en-US" sz="1200" dirty="0" smtClean="0">
                <a:latin typeface="Fanwood"/>
                <a:cs typeface="Fanwood"/>
              </a:rPr>
              <a:t>, participants can deal with those issues when they happen to their peers.</a:t>
            </a:r>
          </a:p>
          <a:p>
            <a:pPr algn="just"/>
            <a:endParaRPr lang="en-US" sz="1400" dirty="0" smtClean="0">
              <a:latin typeface="Fanwood"/>
              <a:cs typeface="Fanwood"/>
            </a:endParaRPr>
          </a:p>
          <a:p>
            <a:pPr algn="just"/>
            <a:r>
              <a:rPr lang="en-US" sz="1400" b="1" dirty="0" smtClean="0">
                <a:solidFill>
                  <a:srgbClr val="C41730"/>
                </a:solidFill>
                <a:latin typeface="Fanwood"/>
                <a:cs typeface="Fanwood"/>
              </a:rPr>
              <a:t>Materials:</a:t>
            </a:r>
            <a:r>
              <a:rPr lang="en-US" sz="1400" dirty="0" smtClean="0">
                <a:solidFill>
                  <a:srgbClr val="C41730"/>
                </a:solidFill>
                <a:latin typeface="Fanwood"/>
                <a:cs typeface="Fanwood"/>
              </a:rPr>
              <a:t> </a:t>
            </a:r>
          </a:p>
          <a:p>
            <a:pPr algn="just"/>
            <a:r>
              <a:rPr lang="en-US" sz="1200" dirty="0" smtClean="0">
                <a:solidFill>
                  <a:srgbClr val="000000"/>
                </a:solidFill>
                <a:latin typeface="Fanwood"/>
                <a:cs typeface="Fanwood"/>
              </a:rPr>
              <a:t>YouTube link </a:t>
            </a:r>
            <a:r>
              <a:rPr lang="en-US" sz="1200" dirty="0">
                <a:solidFill>
                  <a:srgbClr val="000000"/>
                </a:solidFill>
                <a:latin typeface="Fanwood"/>
                <a:cs typeface="Fanwood"/>
              </a:rPr>
              <a:t>for That’s Not Cool video: </a:t>
            </a:r>
            <a:r>
              <a:rPr lang="en-US" sz="1200" dirty="0">
                <a:solidFill>
                  <a:srgbClr val="000000"/>
                </a:solidFill>
                <a:latin typeface="Fanwood"/>
                <a:cs typeface="Fanwood"/>
                <a:hlinkClick r:id="rId2"/>
              </a:rPr>
              <a:t>http://youtu.be/</a:t>
            </a:r>
            <a:r>
              <a:rPr lang="en-US" sz="1200" dirty="0" smtClean="0">
                <a:solidFill>
                  <a:srgbClr val="000000"/>
                </a:solidFill>
                <a:latin typeface="Fanwood"/>
                <a:cs typeface="Fanwood"/>
                <a:hlinkClick r:id="rId2"/>
              </a:rPr>
              <a:t>iJbYCYAVTjQ</a:t>
            </a:r>
            <a:r>
              <a:rPr lang="en-US" sz="1200" dirty="0" smtClean="0">
                <a:solidFill>
                  <a:srgbClr val="000000"/>
                </a:solidFill>
                <a:latin typeface="Fanwood"/>
                <a:cs typeface="Fanwood"/>
              </a:rPr>
              <a:t> </a:t>
            </a:r>
            <a:endParaRPr lang="en-US" sz="1200" b="1" dirty="0" smtClean="0">
              <a:solidFill>
                <a:srgbClr val="000000"/>
              </a:solidFill>
              <a:latin typeface="Fanwood"/>
              <a:cs typeface="Fanwood"/>
            </a:endParaRPr>
          </a:p>
          <a:p>
            <a:pPr algn="just"/>
            <a:endParaRPr lang="en-US" sz="1200" b="1" dirty="0">
              <a:solidFill>
                <a:srgbClr val="953735"/>
              </a:solidFill>
              <a:latin typeface="Fanwood"/>
              <a:cs typeface="Fanwood"/>
            </a:endParaRPr>
          </a:p>
          <a:p>
            <a:pPr algn="just"/>
            <a:r>
              <a:rPr lang="en-US" sz="1400" b="1" dirty="0" smtClean="0">
                <a:solidFill>
                  <a:srgbClr val="C41730"/>
                </a:solidFill>
                <a:latin typeface="Fanwood"/>
                <a:cs typeface="Fanwood"/>
              </a:rPr>
              <a:t>Say: </a:t>
            </a:r>
          </a:p>
          <a:p>
            <a:pPr algn="just"/>
            <a:r>
              <a:rPr lang="en-US" sz="1200" dirty="0" smtClean="0">
                <a:solidFill>
                  <a:srgbClr val="000000"/>
                </a:solidFill>
                <a:latin typeface="Fanwood"/>
                <a:cs typeface="Fanwood"/>
              </a:rPr>
              <a:t>Now, we’re going to watch an animated clip from a website called That’s Not Cool. That’s Not Cool is a project aimed at getting young people to talk about important online issues. The video we’re going to watch is about “over-texting.” These videos are generally geared towards younger kids, but that doesn’t mean that the issue discussed in this video is not relevant to you. While we watch, let’s pay attention to the issues being raised, keeping in mind the various roles in the situation.</a:t>
            </a:r>
          </a:p>
          <a:p>
            <a:pPr algn="just"/>
            <a:endParaRPr lang="en-US" sz="1200" dirty="0">
              <a:solidFill>
                <a:srgbClr val="000000"/>
              </a:solidFill>
              <a:latin typeface="Fanwood"/>
              <a:cs typeface="Fanwood"/>
            </a:endParaRPr>
          </a:p>
          <a:p>
            <a:pPr algn="just"/>
            <a:r>
              <a:rPr lang="en-US" sz="1200" i="1" dirty="0" smtClean="0">
                <a:solidFill>
                  <a:srgbClr val="000000"/>
                </a:solidFill>
                <a:latin typeface="Fanwood"/>
                <a:cs typeface="Fanwood"/>
              </a:rPr>
              <a:t>[Watch the video]</a:t>
            </a:r>
            <a:endParaRPr lang="en-US" sz="1200" dirty="0" smtClean="0">
              <a:solidFill>
                <a:srgbClr val="000000"/>
              </a:solidFill>
              <a:latin typeface="Fanwood"/>
              <a:cs typeface="Fanwood"/>
            </a:endParaRPr>
          </a:p>
          <a:p>
            <a:pPr algn="just"/>
            <a:endParaRPr lang="en-US" sz="1200" dirty="0" smtClean="0">
              <a:solidFill>
                <a:srgbClr val="000000"/>
              </a:solidFill>
              <a:latin typeface="Fanwood"/>
              <a:cs typeface="Fanwood"/>
            </a:endParaRPr>
          </a:p>
          <a:p>
            <a:pPr algn="just"/>
            <a:r>
              <a:rPr lang="en-US" sz="1400" b="1" dirty="0">
                <a:solidFill>
                  <a:srgbClr val="C41730"/>
                </a:solidFill>
                <a:latin typeface="Fanwood"/>
                <a:cs typeface="Fanwood"/>
              </a:rPr>
              <a:t>Say: </a:t>
            </a:r>
            <a:endParaRPr lang="en-US" sz="1200" dirty="0">
              <a:solidFill>
                <a:srgbClr val="C41730"/>
              </a:solidFill>
              <a:latin typeface="Fanwood"/>
              <a:cs typeface="Fanwood"/>
            </a:endParaRPr>
          </a:p>
          <a:p>
            <a:pPr marL="171450" indent="-171450" algn="just">
              <a:buFont typeface="Arial"/>
              <a:buChar char="•"/>
            </a:pPr>
            <a:r>
              <a:rPr lang="en-US" sz="1200" dirty="0" smtClean="0">
                <a:solidFill>
                  <a:srgbClr val="000000"/>
                </a:solidFill>
                <a:latin typeface="Fanwood"/>
                <a:cs typeface="Fanwood"/>
              </a:rPr>
              <a:t>What’s going on in this video – how does the video describe the problem of over-texting?</a:t>
            </a:r>
          </a:p>
          <a:p>
            <a:pPr marL="171450" indent="-171450" algn="just">
              <a:buFont typeface="Arial"/>
              <a:buChar char="•"/>
            </a:pPr>
            <a:r>
              <a:rPr lang="en-US" sz="1200" dirty="0" smtClean="0">
                <a:solidFill>
                  <a:srgbClr val="000000"/>
                </a:solidFill>
                <a:latin typeface="Fanwood"/>
                <a:cs typeface="Fanwood"/>
              </a:rPr>
              <a:t>If </a:t>
            </a:r>
            <a:r>
              <a:rPr lang="en-US" sz="1200" dirty="0">
                <a:solidFill>
                  <a:srgbClr val="000000"/>
                </a:solidFill>
                <a:latin typeface="Fanwood"/>
                <a:cs typeface="Fanwood"/>
              </a:rPr>
              <a:t>you were the girl receiving the texts, what would you do? Why</a:t>
            </a:r>
            <a:r>
              <a:rPr lang="en-US" sz="1200" dirty="0" smtClean="0">
                <a:solidFill>
                  <a:srgbClr val="000000"/>
                </a:solidFill>
                <a:latin typeface="Fanwood"/>
                <a:cs typeface="Fanwood"/>
              </a:rPr>
              <a:t>?</a:t>
            </a:r>
          </a:p>
          <a:p>
            <a:pPr marL="171450" indent="-171450" algn="just">
              <a:buFont typeface="Arial"/>
              <a:buChar char="•"/>
            </a:pPr>
            <a:r>
              <a:rPr lang="en-US" sz="1200" dirty="0" smtClean="0">
                <a:solidFill>
                  <a:srgbClr val="000000"/>
                </a:solidFill>
                <a:latin typeface="Fanwood"/>
                <a:cs typeface="Fanwood"/>
              </a:rPr>
              <a:t>If you were one of the friends in the video, would you give the same advice? Why/why not?</a:t>
            </a:r>
            <a:endParaRPr lang="en-US" sz="1200" dirty="0">
              <a:solidFill>
                <a:srgbClr val="000000"/>
              </a:solidFill>
              <a:latin typeface="Fanwood"/>
              <a:cs typeface="Fanwood"/>
            </a:endParaRPr>
          </a:p>
          <a:p>
            <a:pPr marL="171450" indent="-171450" algn="just">
              <a:buFont typeface="Arial"/>
              <a:buChar char="•"/>
            </a:pPr>
            <a:r>
              <a:rPr lang="en-US" sz="1200" dirty="0" smtClean="0">
                <a:solidFill>
                  <a:srgbClr val="000000"/>
                </a:solidFill>
                <a:latin typeface="Fanwood"/>
                <a:cs typeface="Fanwood"/>
              </a:rPr>
              <a:t>If one of your friends approached you and said that they faced this situation, what advice would you give? Would you take action? What different types of actions could you take?</a:t>
            </a:r>
          </a:p>
          <a:p>
            <a:pPr marL="680862" lvl="1" indent="-171450" algn="just">
              <a:buFont typeface="Arial"/>
              <a:buChar char="•"/>
            </a:pPr>
            <a:r>
              <a:rPr lang="en-US" sz="1200" i="1" dirty="0" smtClean="0">
                <a:solidFill>
                  <a:srgbClr val="000000"/>
                </a:solidFill>
                <a:latin typeface="Fanwood"/>
                <a:cs typeface="Fanwood"/>
              </a:rPr>
              <a:t>Follow-up</a:t>
            </a:r>
            <a:r>
              <a:rPr lang="en-US" sz="1200" dirty="0" smtClean="0">
                <a:solidFill>
                  <a:srgbClr val="000000"/>
                </a:solidFill>
                <a:latin typeface="Fanwood"/>
                <a:cs typeface="Fanwood"/>
              </a:rPr>
              <a:t>: Taking these actions to help your friends is also called </a:t>
            </a:r>
            <a:r>
              <a:rPr lang="en-US" sz="1200" b="1" dirty="0" smtClean="0">
                <a:solidFill>
                  <a:srgbClr val="000000"/>
                </a:solidFill>
                <a:latin typeface="Fanwood"/>
                <a:cs typeface="Fanwood"/>
              </a:rPr>
              <a:t>upstanding</a:t>
            </a:r>
            <a:r>
              <a:rPr lang="en-US" sz="1200" dirty="0" smtClean="0">
                <a:solidFill>
                  <a:srgbClr val="000000"/>
                </a:solidFill>
                <a:latin typeface="Fanwood"/>
                <a:cs typeface="Fanwood"/>
              </a:rPr>
              <a:t>.</a:t>
            </a:r>
            <a:endParaRPr lang="en-US" sz="1200" i="1" dirty="0" smtClean="0">
              <a:solidFill>
                <a:srgbClr val="000000"/>
              </a:solidFill>
              <a:latin typeface="Fanwood"/>
              <a:cs typeface="Fanwood"/>
            </a:endParaRPr>
          </a:p>
          <a:p>
            <a:pPr marL="171450" indent="-171450" algn="just">
              <a:buFont typeface="Arial"/>
              <a:buChar char="•"/>
            </a:pPr>
            <a:r>
              <a:rPr lang="en-US" sz="1200" dirty="0" smtClean="0">
                <a:solidFill>
                  <a:srgbClr val="000000"/>
                </a:solidFill>
                <a:latin typeface="Fanwood"/>
                <a:cs typeface="Fanwood"/>
              </a:rPr>
              <a:t>What can stop someone from standing up for their friend?</a:t>
            </a:r>
          </a:p>
          <a:p>
            <a:pPr marL="171450" indent="-171450" algn="just">
              <a:buFont typeface="Arial"/>
              <a:buChar char="•"/>
            </a:pPr>
            <a:r>
              <a:rPr lang="en-US" sz="1200" dirty="0" smtClean="0">
                <a:solidFill>
                  <a:srgbClr val="000000"/>
                </a:solidFill>
                <a:latin typeface="Fanwood"/>
                <a:cs typeface="Fanwood"/>
              </a:rPr>
              <a:t>Let’s pretend that the girl in the video asks her boyfriend to stop texting her so much. What happens if he starts coming to her house all the time, constantly asking to see her? The problem seems to be getting worse, which can be called </a:t>
            </a:r>
            <a:r>
              <a:rPr lang="en-US" sz="1200" b="1" dirty="0" smtClean="0">
                <a:solidFill>
                  <a:srgbClr val="000000"/>
                </a:solidFill>
                <a:latin typeface="Fanwood"/>
                <a:cs typeface="Fanwood"/>
              </a:rPr>
              <a:t>escalation</a:t>
            </a:r>
            <a:r>
              <a:rPr lang="en-US" sz="1200" dirty="0" smtClean="0">
                <a:solidFill>
                  <a:srgbClr val="000000"/>
                </a:solidFill>
                <a:latin typeface="Fanwood"/>
                <a:cs typeface="Fanwood"/>
              </a:rPr>
              <a:t>. What advice would you give to her as the situation gets worse?</a:t>
            </a:r>
          </a:p>
          <a:p>
            <a:pPr marL="680862" lvl="1" indent="-171450" algn="just">
              <a:buFont typeface="Arial"/>
              <a:buChar char="•"/>
            </a:pPr>
            <a:r>
              <a:rPr lang="en-US" sz="1200" dirty="0" smtClean="0">
                <a:solidFill>
                  <a:srgbClr val="000000"/>
                </a:solidFill>
                <a:latin typeface="Fanwood"/>
                <a:cs typeface="Fanwood"/>
              </a:rPr>
              <a:t>If the problem does escalate, can you still respond as an </a:t>
            </a:r>
            <a:r>
              <a:rPr lang="en-US" sz="1200" dirty="0" err="1" smtClean="0">
                <a:solidFill>
                  <a:srgbClr val="000000"/>
                </a:solidFill>
                <a:latin typeface="Fanwood"/>
                <a:cs typeface="Fanwood"/>
              </a:rPr>
              <a:t>upstander</a:t>
            </a:r>
            <a:r>
              <a:rPr lang="en-US" sz="1200" dirty="0" smtClean="0">
                <a:solidFill>
                  <a:srgbClr val="000000"/>
                </a:solidFill>
                <a:latin typeface="Fanwood"/>
                <a:cs typeface="Fanwood"/>
              </a:rPr>
              <a:t> in the same way as before? What actions could you take now to be an </a:t>
            </a:r>
            <a:r>
              <a:rPr lang="en-US" sz="1200" dirty="0" err="1" smtClean="0">
                <a:solidFill>
                  <a:srgbClr val="000000"/>
                </a:solidFill>
                <a:latin typeface="Fanwood"/>
                <a:cs typeface="Fanwood"/>
              </a:rPr>
              <a:t>upstander</a:t>
            </a:r>
            <a:r>
              <a:rPr lang="en-US" sz="1200" dirty="0" smtClean="0">
                <a:solidFill>
                  <a:srgbClr val="000000"/>
                </a:solidFill>
                <a:latin typeface="Fanwood"/>
                <a:cs typeface="Fanwood"/>
              </a:rPr>
              <a:t>?</a:t>
            </a:r>
          </a:p>
          <a:p>
            <a:pPr marL="171450" indent="-171450" algn="just">
              <a:buFont typeface="Arial"/>
              <a:buChar char="•"/>
            </a:pPr>
            <a:r>
              <a:rPr lang="en-US" sz="1200" dirty="0">
                <a:solidFill>
                  <a:srgbClr val="000000"/>
                </a:solidFill>
                <a:latin typeface="Fanwood"/>
                <a:cs typeface="Fanwood"/>
              </a:rPr>
              <a:t>What does this video tell us about the role of technology in relationships?</a:t>
            </a:r>
          </a:p>
          <a:p>
            <a:pPr marL="680862" lvl="1" indent="-171450" algn="just">
              <a:buFont typeface="Arial"/>
              <a:buChar char="•"/>
            </a:pPr>
            <a:r>
              <a:rPr lang="en-US" sz="1200" dirty="0">
                <a:solidFill>
                  <a:srgbClr val="000000"/>
                </a:solidFill>
                <a:latin typeface="Fanwood"/>
                <a:cs typeface="Fanwood"/>
              </a:rPr>
              <a:t>Is it positive? Negative? How so</a:t>
            </a:r>
            <a:r>
              <a:rPr lang="en-US" sz="1200" dirty="0" smtClean="0">
                <a:solidFill>
                  <a:srgbClr val="000000"/>
                </a:solidFill>
                <a:latin typeface="Fanwood"/>
                <a:cs typeface="Fanwood"/>
              </a:rPr>
              <a:t>?</a:t>
            </a:r>
          </a:p>
          <a:p>
            <a:pPr algn="just"/>
            <a:endParaRPr lang="en-US" sz="1200" dirty="0">
              <a:solidFill>
                <a:srgbClr val="000000"/>
              </a:solidFill>
              <a:latin typeface="Fanwood"/>
              <a:cs typeface="Fanwood"/>
            </a:endParaRPr>
          </a:p>
          <a:p>
            <a:pPr algn="just"/>
            <a:r>
              <a:rPr lang="en-US" sz="1400" b="1" dirty="0" smtClean="0">
                <a:solidFill>
                  <a:srgbClr val="C41730"/>
                </a:solidFill>
                <a:latin typeface="Fanwood"/>
                <a:cs typeface="Fanwood"/>
              </a:rPr>
              <a:t>Say: </a:t>
            </a:r>
            <a:endParaRPr lang="en-US" sz="1400" dirty="0" smtClean="0">
              <a:solidFill>
                <a:srgbClr val="C41730"/>
              </a:solidFill>
              <a:latin typeface="Fanwood"/>
              <a:cs typeface="Fanwood"/>
            </a:endParaRPr>
          </a:p>
          <a:p>
            <a:pPr algn="just"/>
            <a:r>
              <a:rPr lang="en-US" sz="1200" dirty="0" smtClean="0">
                <a:solidFill>
                  <a:srgbClr val="000000"/>
                </a:solidFill>
                <a:latin typeface="Fanwood"/>
                <a:cs typeface="Fanwood"/>
              </a:rPr>
              <a:t>This video covered only one example of a situation where technology got in the way of a healthy relationship. What are other examples you can think of? What are solutions to these problems?</a:t>
            </a:r>
          </a:p>
          <a:p>
            <a:pPr algn="just"/>
            <a:r>
              <a:rPr lang="en-US" sz="1200" dirty="0" smtClean="0">
                <a:solidFill>
                  <a:srgbClr val="000000"/>
                </a:solidFill>
                <a:latin typeface="Fanwood"/>
                <a:cs typeface="Fanwood"/>
              </a:rPr>
              <a:t> </a:t>
            </a:r>
            <a:endParaRPr lang="en-US" sz="1200" dirty="0">
              <a:solidFill>
                <a:srgbClr val="000000"/>
              </a:solidFill>
              <a:latin typeface="Fanwood"/>
              <a:cs typeface="Fanwood"/>
            </a:endParaRPr>
          </a:p>
        </p:txBody>
      </p:sp>
      <p:sp>
        <p:nvSpPr>
          <p:cNvPr id="6" name="Slide Number Placeholder 5"/>
          <p:cNvSpPr>
            <a:spLocks noGrp="1"/>
          </p:cNvSpPr>
          <p:nvPr>
            <p:ph type="sldNum" sz="quarter" idx="12"/>
          </p:nvPr>
        </p:nvSpPr>
        <p:spPr/>
        <p:txBody>
          <a:bodyPr/>
          <a:lstStyle/>
          <a:p>
            <a:r>
              <a:rPr lang="en-US" dirty="0" smtClean="0"/>
              <a:t>{</a:t>
            </a:r>
            <a:fld id="{EADF8036-7553-6446-B3CD-00C0537FDCC8}" type="slidenum">
              <a:rPr lang="en-US" smtClean="0"/>
              <a:pPr/>
              <a:t>5</a:t>
            </a:fld>
            <a:r>
              <a:rPr lang="en-US" dirty="0" smtClean="0"/>
              <a:t>}</a:t>
            </a:r>
            <a:endParaRPr lang="en-US" dirty="0"/>
          </a:p>
        </p:txBody>
      </p:sp>
    </p:spTree>
    <p:extLst>
      <p:ext uri="{BB962C8B-B14F-4D97-AF65-F5344CB8AC3E}">
        <p14:creationId xmlns:p14="http://schemas.microsoft.com/office/powerpoint/2010/main" val="3748920618"/>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46379" y="439899"/>
            <a:ext cx="3429144" cy="954107"/>
          </a:xfrm>
          <a:prstGeom prst="rect">
            <a:avLst/>
          </a:prstGeom>
          <a:noFill/>
        </p:spPr>
        <p:txBody>
          <a:bodyPr wrap="none" rtlCol="0">
            <a:spAutoFit/>
          </a:bodyPr>
          <a:lstStyle/>
          <a:p>
            <a:r>
              <a:rPr lang="en-US" sz="3600" b="1" dirty="0" smtClean="0">
                <a:solidFill>
                  <a:srgbClr val="C41730"/>
                </a:solidFill>
                <a:latin typeface="Fanwood"/>
                <a:cs typeface="Fanwood"/>
              </a:rPr>
              <a:t>Spectrum Activity</a:t>
            </a:r>
          </a:p>
          <a:p>
            <a:r>
              <a:rPr lang="en-US" dirty="0" smtClean="0">
                <a:latin typeface="Fanwood"/>
                <a:cs typeface="Fanwood"/>
              </a:rPr>
              <a:t>(20 minutes)</a:t>
            </a:r>
            <a:endParaRPr lang="en-US" dirty="0">
              <a:latin typeface="Fanwood"/>
              <a:cs typeface="Fanwood"/>
            </a:endParaRPr>
          </a:p>
        </p:txBody>
      </p:sp>
      <p:sp>
        <p:nvSpPr>
          <p:cNvPr id="5" name="TextBox 4"/>
          <p:cNvSpPr txBox="1"/>
          <p:nvPr/>
        </p:nvSpPr>
        <p:spPr>
          <a:xfrm>
            <a:off x="346378" y="1460875"/>
            <a:ext cx="7045021" cy="8248412"/>
          </a:xfrm>
          <a:prstGeom prst="rect">
            <a:avLst/>
          </a:prstGeom>
          <a:noFill/>
        </p:spPr>
        <p:txBody>
          <a:bodyPr wrap="square" rtlCol="0">
            <a:spAutoFit/>
          </a:bodyPr>
          <a:lstStyle/>
          <a:p>
            <a:r>
              <a:rPr lang="en-US" sz="1400" b="1" dirty="0" smtClean="0">
                <a:solidFill>
                  <a:srgbClr val="C41730"/>
                </a:solidFill>
                <a:latin typeface="Fanwood"/>
                <a:cs typeface="Fanwood"/>
              </a:rPr>
              <a:t>Goal</a:t>
            </a:r>
            <a:r>
              <a:rPr lang="en-US" sz="1400" dirty="0" smtClean="0">
                <a:solidFill>
                  <a:srgbClr val="C41730"/>
                </a:solidFill>
                <a:latin typeface="Fanwood"/>
                <a:cs typeface="Fanwood"/>
              </a:rPr>
              <a:t>: </a:t>
            </a:r>
          </a:p>
          <a:p>
            <a:r>
              <a:rPr lang="en-US" sz="1200" dirty="0" smtClean="0">
                <a:latin typeface="Fanwood"/>
                <a:cs typeface="Fanwood"/>
              </a:rPr>
              <a:t>To further explore technology’s complex role in relationships.</a:t>
            </a:r>
          </a:p>
          <a:p>
            <a:endParaRPr lang="en-US" sz="1400" dirty="0" smtClean="0">
              <a:latin typeface="Fanwood"/>
              <a:cs typeface="Fanwood"/>
            </a:endParaRPr>
          </a:p>
          <a:p>
            <a:r>
              <a:rPr lang="en-US" sz="1400" b="1" dirty="0" smtClean="0">
                <a:solidFill>
                  <a:srgbClr val="C41730"/>
                </a:solidFill>
                <a:latin typeface="Fanwood"/>
                <a:cs typeface="Fanwood"/>
              </a:rPr>
              <a:t>Materials:</a:t>
            </a:r>
            <a:r>
              <a:rPr lang="en-US" sz="1400" dirty="0" smtClean="0">
                <a:solidFill>
                  <a:srgbClr val="C41730"/>
                </a:solidFill>
                <a:latin typeface="Fanwood"/>
                <a:cs typeface="Fanwood"/>
              </a:rPr>
              <a:t> </a:t>
            </a:r>
          </a:p>
          <a:p>
            <a:r>
              <a:rPr lang="en-US" sz="1200" dirty="0" smtClean="0">
                <a:solidFill>
                  <a:srgbClr val="000000"/>
                </a:solidFill>
                <a:latin typeface="Fanwood"/>
                <a:cs typeface="Fanwood"/>
              </a:rPr>
              <a:t>Spectrum cards</a:t>
            </a:r>
          </a:p>
          <a:p>
            <a:endParaRPr lang="en-US" sz="1200" b="1" dirty="0" smtClean="0">
              <a:solidFill>
                <a:srgbClr val="953735"/>
              </a:solidFill>
              <a:latin typeface="Fanwood"/>
              <a:cs typeface="Fanwood"/>
            </a:endParaRPr>
          </a:p>
          <a:p>
            <a:r>
              <a:rPr lang="en-US" sz="1400" b="1" dirty="0" smtClean="0">
                <a:solidFill>
                  <a:srgbClr val="C41730"/>
                </a:solidFill>
                <a:latin typeface="Fanwood"/>
                <a:cs typeface="Fanwood"/>
              </a:rPr>
              <a:t>Say: </a:t>
            </a:r>
          </a:p>
          <a:p>
            <a:r>
              <a:rPr lang="en-US" sz="1200" dirty="0" smtClean="0">
                <a:solidFill>
                  <a:srgbClr val="000000"/>
                </a:solidFill>
                <a:latin typeface="Fanwood"/>
                <a:cs typeface="Fanwood"/>
              </a:rPr>
              <a:t>We’ve discussed how technology can complicate our relationships, for better or worse, through the example of texting. Now, let’s take a look at many other specific behaviors in healthy and unhealthy relationships and the spectrum of healthy-to-unhealthy they can fall on.</a:t>
            </a:r>
          </a:p>
          <a:p>
            <a:endParaRPr lang="en-US" sz="1200" dirty="0" smtClean="0">
              <a:solidFill>
                <a:srgbClr val="000000"/>
              </a:solidFill>
              <a:latin typeface="Fanwood"/>
              <a:cs typeface="Fanwood"/>
            </a:endParaRPr>
          </a:p>
          <a:p>
            <a:pPr algn="just"/>
            <a:r>
              <a:rPr lang="en-US" sz="1200" dirty="0" smtClean="0">
                <a:solidFill>
                  <a:srgbClr val="000000"/>
                </a:solidFill>
                <a:latin typeface="Fanwood"/>
                <a:cs typeface="Fanwood"/>
              </a:rPr>
              <a:t>I am going to hand each of you </a:t>
            </a:r>
            <a:r>
              <a:rPr lang="en-US" sz="1200" b="1" dirty="0" smtClean="0">
                <a:solidFill>
                  <a:srgbClr val="000000"/>
                </a:solidFill>
                <a:latin typeface="Fanwood"/>
                <a:cs typeface="Fanwood"/>
              </a:rPr>
              <a:t>one</a:t>
            </a:r>
            <a:r>
              <a:rPr lang="en-US" sz="1200" dirty="0" smtClean="0">
                <a:solidFill>
                  <a:srgbClr val="000000"/>
                </a:solidFill>
                <a:latin typeface="Fanwood"/>
                <a:cs typeface="Fanwood"/>
              </a:rPr>
              <a:t> card. On the card is an activity that happens in relationships, like “texting your partner 24/7” or “becoming Facebook official.” Once I give you a card, I’d like you to stand up and move to the front of the room. On one side is the </a:t>
            </a:r>
            <a:r>
              <a:rPr lang="en-US" sz="1200" b="1" dirty="0" smtClean="0">
                <a:solidFill>
                  <a:srgbClr val="000000"/>
                </a:solidFill>
                <a:latin typeface="Fanwood"/>
                <a:cs typeface="Fanwood"/>
              </a:rPr>
              <a:t>healthiest</a:t>
            </a:r>
            <a:r>
              <a:rPr lang="en-US" sz="1200" dirty="0" smtClean="0">
                <a:solidFill>
                  <a:srgbClr val="000000"/>
                </a:solidFill>
                <a:latin typeface="Fanwood"/>
                <a:cs typeface="Fanwood"/>
              </a:rPr>
              <a:t> relationship behavior, and on the other side is the </a:t>
            </a:r>
            <a:r>
              <a:rPr lang="en-US" sz="1200" b="1" dirty="0" smtClean="0">
                <a:solidFill>
                  <a:srgbClr val="000000"/>
                </a:solidFill>
                <a:latin typeface="Fanwood"/>
                <a:cs typeface="Fanwood"/>
              </a:rPr>
              <a:t>unhealthiest</a:t>
            </a:r>
            <a:r>
              <a:rPr lang="en-US" sz="1200" dirty="0" smtClean="0">
                <a:solidFill>
                  <a:srgbClr val="000000"/>
                </a:solidFill>
                <a:latin typeface="Fanwood"/>
                <a:cs typeface="Fanwood"/>
              </a:rPr>
              <a:t> relationship behavior. When you come up, think about how healthy or unhealthy the behavior on the card is, and stand in a line. For example, if I think that “texting your partner 24/7” is less healthy than “writing on your partner’s Facebook wall occasionally,” then I would stand closer to the unhealthy side. Does anyone have any questions? </a:t>
            </a:r>
          </a:p>
          <a:p>
            <a:pPr algn="just"/>
            <a:endParaRPr lang="en-US" sz="1200" dirty="0">
              <a:solidFill>
                <a:srgbClr val="000000"/>
              </a:solidFill>
              <a:latin typeface="Fanwood"/>
              <a:cs typeface="Fanwood"/>
            </a:endParaRPr>
          </a:p>
          <a:p>
            <a:pPr algn="just"/>
            <a:r>
              <a:rPr lang="en-US" sz="1400" b="1" dirty="0" smtClean="0">
                <a:solidFill>
                  <a:srgbClr val="C41730"/>
                </a:solidFill>
                <a:latin typeface="Fanwood"/>
                <a:cs typeface="Fanwood"/>
              </a:rPr>
              <a:t>Possible Behaviors: </a:t>
            </a:r>
          </a:p>
          <a:p>
            <a:pPr algn="just"/>
            <a:endParaRPr lang="en-US" sz="1400" dirty="0" smtClean="0">
              <a:solidFill>
                <a:srgbClr val="C41730"/>
              </a:solidFill>
              <a:latin typeface="Fanwood"/>
              <a:cs typeface="Fanwood"/>
            </a:endParaRPr>
          </a:p>
          <a:p>
            <a:pPr algn="just"/>
            <a:endParaRPr lang="en-US" sz="1200" dirty="0" smtClean="0">
              <a:solidFill>
                <a:srgbClr val="000000"/>
              </a:solidFill>
              <a:latin typeface="Fanwood"/>
              <a:cs typeface="Fanwood"/>
            </a:endParaRPr>
          </a:p>
          <a:p>
            <a:pPr algn="just"/>
            <a:endParaRPr lang="en-US" sz="1200" dirty="0" smtClean="0">
              <a:solidFill>
                <a:srgbClr val="000000"/>
              </a:solidFill>
              <a:latin typeface="Fanwood"/>
              <a:cs typeface="Fanwood"/>
            </a:endParaRPr>
          </a:p>
          <a:p>
            <a:pPr algn="just"/>
            <a:endParaRPr lang="en-US" sz="1200" dirty="0" smtClean="0">
              <a:solidFill>
                <a:srgbClr val="000000"/>
              </a:solidFill>
              <a:latin typeface="Fanwood"/>
              <a:cs typeface="Fanwood"/>
            </a:endParaRPr>
          </a:p>
          <a:p>
            <a:pPr algn="just"/>
            <a:endParaRPr lang="en-US" sz="1200" dirty="0" smtClean="0">
              <a:solidFill>
                <a:srgbClr val="000000"/>
              </a:solidFill>
              <a:latin typeface="Fanwood"/>
              <a:cs typeface="Fanwood"/>
            </a:endParaRPr>
          </a:p>
          <a:p>
            <a:pPr algn="just"/>
            <a:endParaRPr lang="en-US" sz="1200" dirty="0" smtClean="0">
              <a:solidFill>
                <a:srgbClr val="000000"/>
              </a:solidFill>
              <a:latin typeface="Fanwood"/>
              <a:cs typeface="Fanwood"/>
            </a:endParaRPr>
          </a:p>
          <a:p>
            <a:pPr algn="just"/>
            <a:endParaRPr lang="en-US" sz="1200" dirty="0" smtClean="0">
              <a:solidFill>
                <a:srgbClr val="000000"/>
              </a:solidFill>
              <a:latin typeface="Fanwood"/>
              <a:cs typeface="Fanwood"/>
            </a:endParaRPr>
          </a:p>
          <a:p>
            <a:pPr algn="just"/>
            <a:endParaRPr lang="en-US" sz="1200" dirty="0" smtClean="0">
              <a:solidFill>
                <a:srgbClr val="000000"/>
              </a:solidFill>
              <a:latin typeface="Fanwood"/>
              <a:cs typeface="Fanwood"/>
            </a:endParaRPr>
          </a:p>
          <a:p>
            <a:pPr algn="just"/>
            <a:endParaRPr lang="en-US" sz="1200" dirty="0" smtClean="0">
              <a:solidFill>
                <a:srgbClr val="000000"/>
              </a:solidFill>
              <a:latin typeface="Fanwood"/>
              <a:cs typeface="Fanwood"/>
            </a:endParaRPr>
          </a:p>
          <a:p>
            <a:pPr algn="just"/>
            <a:endParaRPr lang="en-US" sz="1200" dirty="0" smtClean="0">
              <a:solidFill>
                <a:srgbClr val="000000"/>
              </a:solidFill>
              <a:latin typeface="Fanwood"/>
              <a:cs typeface="Fanwood"/>
            </a:endParaRPr>
          </a:p>
          <a:p>
            <a:pPr algn="just"/>
            <a:r>
              <a:rPr lang="en-US" sz="1200" i="1" dirty="0" smtClean="0">
                <a:solidFill>
                  <a:srgbClr val="000000"/>
                </a:solidFill>
                <a:latin typeface="Fanwood"/>
                <a:cs typeface="Fanwood"/>
              </a:rPr>
              <a:t>[As participants come up and organize themselves, ask them about why they are standing where they are, and encourage students to move around if they feel the need.]</a:t>
            </a:r>
          </a:p>
          <a:p>
            <a:pPr algn="just"/>
            <a:endParaRPr lang="en-US" sz="1200" i="1" dirty="0">
              <a:solidFill>
                <a:srgbClr val="000000"/>
              </a:solidFill>
              <a:latin typeface="Fanwood"/>
              <a:cs typeface="Fanwood"/>
            </a:endParaRPr>
          </a:p>
          <a:p>
            <a:pPr algn="just"/>
            <a:r>
              <a:rPr lang="en-US" sz="1200" i="1" dirty="0" smtClean="0">
                <a:solidFill>
                  <a:srgbClr val="000000"/>
                </a:solidFill>
                <a:latin typeface="Fanwood"/>
                <a:cs typeface="Fanwood"/>
              </a:rPr>
              <a:t>[Once participants have arranged themselves into a spectrum, ask them to place the cards on the wall in the front of the room and take a step back so that they can see the whole spectrum.]</a:t>
            </a:r>
          </a:p>
          <a:p>
            <a:pPr algn="just"/>
            <a:endParaRPr lang="en-US" sz="1200" i="1" dirty="0">
              <a:solidFill>
                <a:srgbClr val="000000"/>
              </a:solidFill>
              <a:latin typeface="Fanwood"/>
              <a:cs typeface="Fanwood"/>
            </a:endParaRPr>
          </a:p>
          <a:p>
            <a:pPr algn="just"/>
            <a:r>
              <a:rPr lang="en-US" sz="1400" b="1" dirty="0" smtClean="0">
                <a:solidFill>
                  <a:srgbClr val="C41730"/>
                </a:solidFill>
                <a:latin typeface="Fanwood"/>
                <a:cs typeface="Fanwood"/>
              </a:rPr>
              <a:t>Say:</a:t>
            </a:r>
          </a:p>
          <a:p>
            <a:pPr marL="171450" indent="-171450" algn="just">
              <a:buFont typeface="Arial"/>
              <a:buChar char="•"/>
            </a:pPr>
            <a:r>
              <a:rPr lang="en-US" sz="1200" dirty="0" smtClean="0">
                <a:solidFill>
                  <a:srgbClr val="000000"/>
                </a:solidFill>
                <a:latin typeface="Fanwood"/>
                <a:cs typeface="Fanwood"/>
              </a:rPr>
              <a:t>Is there only one correct order for this spectrum? Why/why not? Do you all agree?</a:t>
            </a:r>
          </a:p>
          <a:p>
            <a:pPr marL="171450" indent="-171450" algn="just">
              <a:buFont typeface="Arial"/>
              <a:buChar char="•"/>
            </a:pPr>
            <a:r>
              <a:rPr lang="en-US" sz="1200" dirty="0" smtClean="0">
                <a:solidFill>
                  <a:srgbClr val="000000"/>
                </a:solidFill>
                <a:latin typeface="Fanwood"/>
                <a:cs typeface="Fanwood"/>
              </a:rPr>
              <a:t>Are all of these behaviors necessarily either healthy</a:t>
            </a:r>
            <a:r>
              <a:rPr lang="en-US" sz="1200" dirty="0">
                <a:solidFill>
                  <a:srgbClr val="000000"/>
                </a:solidFill>
                <a:latin typeface="Fanwood"/>
                <a:cs typeface="Fanwood"/>
              </a:rPr>
              <a:t> </a:t>
            </a:r>
            <a:r>
              <a:rPr lang="en-US" sz="1200" dirty="0" smtClean="0">
                <a:solidFill>
                  <a:srgbClr val="000000"/>
                </a:solidFill>
                <a:latin typeface="Fanwood"/>
                <a:cs typeface="Fanwood"/>
              </a:rPr>
              <a:t>or unhealthy? Why/why not?</a:t>
            </a:r>
          </a:p>
          <a:p>
            <a:pPr marL="171450" indent="-171450" algn="just">
              <a:buFont typeface="Arial"/>
              <a:buChar char="•"/>
            </a:pPr>
            <a:r>
              <a:rPr lang="en-US" sz="1200" dirty="0" smtClean="0">
                <a:solidFill>
                  <a:srgbClr val="000000"/>
                </a:solidFill>
                <a:latin typeface="Fanwood"/>
                <a:cs typeface="Fanwood"/>
              </a:rPr>
              <a:t>If X is an unhealthy behavior, what would you do to resolve it? </a:t>
            </a:r>
          </a:p>
          <a:p>
            <a:pPr marL="171450" indent="-171450" algn="just">
              <a:buFont typeface="Arial"/>
              <a:buChar char="•"/>
            </a:pPr>
            <a:r>
              <a:rPr lang="en-US" sz="1200" dirty="0" smtClean="0">
                <a:solidFill>
                  <a:srgbClr val="000000"/>
                </a:solidFill>
                <a:latin typeface="Fanwood"/>
                <a:cs typeface="Fanwood"/>
              </a:rPr>
              <a:t>How would you talk to someone if you were not okay with what they were doing?</a:t>
            </a:r>
          </a:p>
          <a:p>
            <a:pPr marL="171450" indent="-171450" algn="just">
              <a:buFont typeface="Arial"/>
              <a:buChar char="•"/>
            </a:pPr>
            <a:r>
              <a:rPr lang="en-US" sz="1200" dirty="0" smtClean="0">
                <a:solidFill>
                  <a:srgbClr val="000000"/>
                </a:solidFill>
                <a:latin typeface="Fanwood"/>
                <a:cs typeface="Fanwood"/>
              </a:rPr>
              <a:t>Are there any other unhealthy behaviors you can think of?</a:t>
            </a:r>
          </a:p>
          <a:p>
            <a:pPr marL="171450" indent="-171450" algn="just">
              <a:buFont typeface="Arial"/>
              <a:buChar char="•"/>
            </a:pPr>
            <a:r>
              <a:rPr lang="en-US" sz="1200" dirty="0" smtClean="0">
                <a:solidFill>
                  <a:srgbClr val="000000"/>
                </a:solidFill>
                <a:latin typeface="Fanwood"/>
                <a:cs typeface="Fanwood"/>
              </a:rPr>
              <a:t>Are there any other healthy behaviors you can think of?</a:t>
            </a:r>
            <a:endParaRPr lang="en-US" sz="1200" dirty="0">
              <a:solidFill>
                <a:srgbClr val="000000"/>
              </a:solidFill>
              <a:latin typeface="Fanwood"/>
              <a:cs typeface="Fanwood"/>
            </a:endParaRPr>
          </a:p>
          <a:p>
            <a:pPr algn="just"/>
            <a:endParaRPr lang="en-US" sz="1200" b="1" dirty="0">
              <a:solidFill>
                <a:srgbClr val="000000"/>
              </a:solidFill>
              <a:latin typeface="Fanwood"/>
              <a:cs typeface="Fanwood"/>
            </a:endParaRPr>
          </a:p>
        </p:txBody>
      </p:sp>
      <p:sp>
        <p:nvSpPr>
          <p:cNvPr id="6" name="Slide Number Placeholder 5"/>
          <p:cNvSpPr>
            <a:spLocks noGrp="1"/>
          </p:cNvSpPr>
          <p:nvPr>
            <p:ph type="sldNum" sz="quarter" idx="12"/>
          </p:nvPr>
        </p:nvSpPr>
        <p:spPr/>
        <p:txBody>
          <a:bodyPr/>
          <a:lstStyle/>
          <a:p>
            <a:r>
              <a:rPr lang="en-US" dirty="0" smtClean="0"/>
              <a:t>{</a:t>
            </a:r>
            <a:fld id="{EADF8036-7553-6446-B3CD-00C0537FDCC8}" type="slidenum">
              <a:rPr lang="en-US" smtClean="0"/>
              <a:pPr/>
              <a:t>6</a:t>
            </a:fld>
            <a:r>
              <a:rPr lang="en-US" dirty="0" smtClean="0"/>
              <a:t>}</a:t>
            </a:r>
            <a:endParaRPr lang="en-US" dirty="0"/>
          </a:p>
        </p:txBody>
      </p:sp>
      <p:graphicFrame>
        <p:nvGraphicFramePr>
          <p:cNvPr id="7" name="Table 6"/>
          <p:cNvGraphicFramePr>
            <a:graphicFrameLocks noGrp="1"/>
          </p:cNvGraphicFramePr>
          <p:nvPr/>
        </p:nvGraphicFramePr>
        <p:xfrm>
          <a:off x="346379" y="5164667"/>
          <a:ext cx="7045020" cy="2015066"/>
        </p:xfrm>
        <a:graphic>
          <a:graphicData uri="http://schemas.openxmlformats.org/drawingml/2006/table">
            <a:tbl>
              <a:tblPr firstRow="1" bandRow="1">
                <a:tableStyleId>{9D7B26C5-4107-4FEC-AEDC-1716B250A1EF}</a:tableStyleId>
              </a:tblPr>
              <a:tblGrid>
                <a:gridCol w="3522510"/>
                <a:gridCol w="3522510"/>
              </a:tblGrid>
              <a:tr h="2015066">
                <a:tc>
                  <a:txBody>
                    <a:bodyPr/>
                    <a:lstStyle/>
                    <a:p>
                      <a:pPr marL="171450" indent="-171450" algn="just">
                        <a:buFont typeface="Arial"/>
                        <a:buChar char="•"/>
                      </a:pPr>
                      <a:r>
                        <a:rPr lang="en-US" sz="1200" b="0" dirty="0" smtClean="0">
                          <a:solidFill>
                            <a:srgbClr val="000000"/>
                          </a:solidFill>
                          <a:latin typeface="Fanwood"/>
                          <a:cs typeface="Fanwood"/>
                        </a:rPr>
                        <a:t>Texting your partner 24/7</a:t>
                      </a:r>
                    </a:p>
                    <a:p>
                      <a:pPr marL="171450" indent="-171450" algn="just">
                        <a:buFont typeface="Arial"/>
                        <a:buChar char="•"/>
                      </a:pPr>
                      <a:r>
                        <a:rPr lang="en-US" sz="1200" b="0" dirty="0" smtClean="0">
                          <a:solidFill>
                            <a:srgbClr val="000000"/>
                          </a:solidFill>
                          <a:latin typeface="Fanwood"/>
                          <a:cs typeface="Fanwood"/>
                        </a:rPr>
                        <a:t>Sending flirty texts</a:t>
                      </a:r>
                    </a:p>
                    <a:p>
                      <a:pPr marL="171450" indent="-171450" algn="just">
                        <a:buFont typeface="Arial"/>
                        <a:buChar char="•"/>
                      </a:pPr>
                      <a:r>
                        <a:rPr lang="en-US" sz="1200" b="0" dirty="0" err="1" smtClean="0">
                          <a:solidFill>
                            <a:srgbClr val="000000"/>
                          </a:solidFill>
                          <a:latin typeface="Fanwood"/>
                          <a:cs typeface="Fanwood"/>
                        </a:rPr>
                        <a:t>Sexting</a:t>
                      </a:r>
                      <a:endParaRPr lang="en-US" sz="1200" b="0" dirty="0" smtClean="0">
                        <a:solidFill>
                          <a:srgbClr val="000000"/>
                        </a:solidFill>
                        <a:latin typeface="Fanwood"/>
                        <a:cs typeface="Fanwood"/>
                      </a:endParaRPr>
                    </a:p>
                    <a:p>
                      <a:pPr marL="171450" indent="-171450" algn="just">
                        <a:buFont typeface="Arial"/>
                        <a:buChar char="•"/>
                      </a:pPr>
                      <a:r>
                        <a:rPr lang="en-US" sz="1200" b="0" dirty="0" smtClean="0">
                          <a:solidFill>
                            <a:srgbClr val="000000"/>
                          </a:solidFill>
                          <a:latin typeface="Fanwood"/>
                          <a:cs typeface="Fanwood"/>
                        </a:rPr>
                        <a:t>Exchanging </a:t>
                      </a:r>
                      <a:r>
                        <a:rPr lang="en-US" sz="1200" b="0" dirty="0" err="1" smtClean="0">
                          <a:solidFill>
                            <a:srgbClr val="000000"/>
                          </a:solidFill>
                          <a:latin typeface="Fanwood"/>
                          <a:cs typeface="Fanwood"/>
                        </a:rPr>
                        <a:t>Facebook</a:t>
                      </a:r>
                      <a:r>
                        <a:rPr lang="en-US" sz="1200" b="0" dirty="0" smtClean="0">
                          <a:solidFill>
                            <a:srgbClr val="000000"/>
                          </a:solidFill>
                          <a:latin typeface="Fanwood"/>
                          <a:cs typeface="Fanwood"/>
                        </a:rPr>
                        <a:t> passwords</a:t>
                      </a:r>
                    </a:p>
                    <a:p>
                      <a:pPr marL="171450" indent="-171450" algn="just">
                        <a:buFont typeface="Arial"/>
                        <a:buChar char="•"/>
                      </a:pPr>
                      <a:r>
                        <a:rPr lang="en-US" sz="1200" b="0" dirty="0" smtClean="0">
                          <a:solidFill>
                            <a:srgbClr val="000000"/>
                          </a:solidFill>
                          <a:latin typeface="Fanwood"/>
                          <a:cs typeface="Fanwood"/>
                        </a:rPr>
                        <a:t>Becoming </a:t>
                      </a:r>
                      <a:r>
                        <a:rPr lang="en-US" sz="1200" b="0" dirty="0" err="1" smtClean="0">
                          <a:solidFill>
                            <a:srgbClr val="000000"/>
                          </a:solidFill>
                          <a:latin typeface="Fanwood"/>
                          <a:cs typeface="Fanwood"/>
                        </a:rPr>
                        <a:t>Facebook</a:t>
                      </a:r>
                      <a:r>
                        <a:rPr lang="en-US" sz="1200" b="0" dirty="0" smtClean="0">
                          <a:solidFill>
                            <a:srgbClr val="000000"/>
                          </a:solidFill>
                          <a:latin typeface="Fanwood"/>
                          <a:cs typeface="Fanwood"/>
                        </a:rPr>
                        <a:t> official</a:t>
                      </a:r>
                    </a:p>
                    <a:p>
                      <a:pPr marL="171450" indent="-171450" algn="just">
                        <a:buFont typeface="Arial"/>
                        <a:buChar char="•"/>
                      </a:pPr>
                      <a:r>
                        <a:rPr lang="en-US" sz="1200" b="0" dirty="0" smtClean="0">
                          <a:solidFill>
                            <a:srgbClr val="000000"/>
                          </a:solidFill>
                          <a:latin typeface="Fanwood"/>
                          <a:cs typeface="Fanwood"/>
                        </a:rPr>
                        <a:t>Reading your partner’s text messages without their permission</a:t>
                      </a:r>
                    </a:p>
                    <a:p>
                      <a:pPr marL="171450" indent="-171450" algn="just">
                        <a:buFont typeface="Arial"/>
                        <a:buChar char="•"/>
                      </a:pPr>
                      <a:r>
                        <a:rPr lang="en-US" sz="1200" b="0" dirty="0" smtClean="0">
                          <a:solidFill>
                            <a:srgbClr val="000000"/>
                          </a:solidFill>
                          <a:latin typeface="Fanwood"/>
                          <a:cs typeface="Fanwood"/>
                        </a:rPr>
                        <a:t>Spreading gossip about your classmate on </a:t>
                      </a:r>
                      <a:r>
                        <a:rPr lang="en-US" sz="1200" b="0" dirty="0" err="1" smtClean="0">
                          <a:solidFill>
                            <a:srgbClr val="000000"/>
                          </a:solidFill>
                          <a:latin typeface="Fanwood"/>
                          <a:cs typeface="Fanwood"/>
                        </a:rPr>
                        <a:t>Tumblr</a:t>
                      </a:r>
                      <a:endParaRPr lang="en-US" sz="1200" b="0" dirty="0" smtClean="0">
                        <a:solidFill>
                          <a:srgbClr val="000000"/>
                        </a:solidFill>
                        <a:latin typeface="Fanwood"/>
                        <a:cs typeface="Fanwood"/>
                      </a:endParaRPr>
                    </a:p>
                    <a:p>
                      <a:endParaRPr lang="en-US" sz="1200" b="0" dirty="0">
                        <a:latin typeface="Fanwood"/>
                        <a:cs typeface="Fanwood"/>
                      </a:endParaRPr>
                    </a:p>
                  </a:txBody>
                  <a:tcPr>
                    <a:lnL>
                      <a:noFill/>
                    </a:lnL>
                    <a:lnR>
                      <a:noFill/>
                    </a:lnR>
                    <a:lnT w="12700" cmpd="sng">
                      <a:noFill/>
                    </a:lnT>
                    <a:lnB w="12700" cmpd="sng">
                      <a:noFill/>
                    </a:lnB>
                    <a:lnTlToBr w="12700" cmpd="sng">
                      <a:noFill/>
                      <a:prstDash val="solid"/>
                    </a:lnTlToBr>
                    <a:lnBlToTr w="12700" cmpd="sng">
                      <a:noFill/>
                      <a:prstDash val="solid"/>
                    </a:lnBlToTr>
                  </a:tcPr>
                </a:tc>
                <a:tc>
                  <a:txBody>
                    <a:bodyPr/>
                    <a:lstStyle/>
                    <a:p>
                      <a:pPr marL="171450" indent="-171450" algn="just">
                        <a:buFont typeface="Arial"/>
                        <a:buChar char="•"/>
                      </a:pPr>
                      <a:r>
                        <a:rPr lang="en-US" sz="1200" b="0" dirty="0" smtClean="0">
                          <a:solidFill>
                            <a:srgbClr val="000000"/>
                          </a:solidFill>
                          <a:latin typeface="Fanwood"/>
                          <a:cs typeface="Fanwood"/>
                        </a:rPr>
                        <a:t>Talking to strangers online</a:t>
                      </a:r>
                    </a:p>
                    <a:p>
                      <a:pPr marL="171450" indent="-171450" algn="just">
                        <a:buFont typeface="Arial"/>
                        <a:buChar char="•"/>
                      </a:pPr>
                      <a:r>
                        <a:rPr lang="en-US" sz="1200" b="0" dirty="0" smtClean="0">
                          <a:solidFill>
                            <a:srgbClr val="000000"/>
                          </a:solidFill>
                          <a:latin typeface="Fanwood"/>
                          <a:cs typeface="Fanwood"/>
                        </a:rPr>
                        <a:t>Posting rude comments on someone’s </a:t>
                      </a:r>
                      <a:r>
                        <a:rPr lang="en-US" sz="1200" b="0" dirty="0" err="1" smtClean="0">
                          <a:solidFill>
                            <a:srgbClr val="000000"/>
                          </a:solidFill>
                          <a:latin typeface="Fanwood"/>
                          <a:cs typeface="Fanwood"/>
                        </a:rPr>
                        <a:t>Facebook</a:t>
                      </a:r>
                      <a:r>
                        <a:rPr lang="en-US" sz="1200" b="0" dirty="0" smtClean="0">
                          <a:solidFill>
                            <a:srgbClr val="000000"/>
                          </a:solidFill>
                          <a:latin typeface="Fanwood"/>
                          <a:cs typeface="Fanwood"/>
                        </a:rPr>
                        <a:t> status</a:t>
                      </a:r>
                    </a:p>
                    <a:p>
                      <a:pPr marL="171450" indent="-171450" algn="just">
                        <a:buFont typeface="Arial"/>
                        <a:buChar char="•"/>
                      </a:pPr>
                      <a:r>
                        <a:rPr lang="en-US" sz="1200" b="0" dirty="0" smtClean="0">
                          <a:solidFill>
                            <a:srgbClr val="000000"/>
                          </a:solidFill>
                          <a:latin typeface="Fanwood"/>
                          <a:cs typeface="Fanwood"/>
                        </a:rPr>
                        <a:t>Texting “good night” or “good morning” (maybe everyday) to someone you care about</a:t>
                      </a:r>
                    </a:p>
                    <a:p>
                      <a:pPr marL="171450" indent="-171450" algn="just">
                        <a:buFont typeface="Arial"/>
                        <a:buChar char="•"/>
                      </a:pPr>
                      <a:r>
                        <a:rPr lang="en-US" sz="1200" b="0" dirty="0" smtClean="0">
                          <a:solidFill>
                            <a:srgbClr val="000000"/>
                          </a:solidFill>
                          <a:latin typeface="Fanwood"/>
                          <a:cs typeface="Fanwood"/>
                        </a:rPr>
                        <a:t>Talking about a romantic break-up publicly on </a:t>
                      </a:r>
                      <a:r>
                        <a:rPr lang="en-US" sz="1200" b="0" dirty="0" err="1" smtClean="0">
                          <a:solidFill>
                            <a:srgbClr val="000000"/>
                          </a:solidFill>
                          <a:latin typeface="Fanwood"/>
                          <a:cs typeface="Fanwood"/>
                        </a:rPr>
                        <a:t>Facebook</a:t>
                      </a:r>
                      <a:r>
                        <a:rPr lang="en-US" sz="1200" b="0" dirty="0" smtClean="0">
                          <a:solidFill>
                            <a:srgbClr val="000000"/>
                          </a:solidFill>
                          <a:latin typeface="Fanwood"/>
                          <a:cs typeface="Fanwood"/>
                        </a:rPr>
                        <a:t>, </a:t>
                      </a:r>
                      <a:r>
                        <a:rPr lang="en-US" sz="1200" b="0" dirty="0" err="1" smtClean="0">
                          <a:solidFill>
                            <a:srgbClr val="000000"/>
                          </a:solidFill>
                          <a:latin typeface="Fanwood"/>
                          <a:cs typeface="Fanwood"/>
                        </a:rPr>
                        <a:t>Tumblr</a:t>
                      </a:r>
                      <a:r>
                        <a:rPr lang="en-US" sz="1200" b="0" dirty="0" smtClean="0">
                          <a:solidFill>
                            <a:srgbClr val="000000"/>
                          </a:solidFill>
                          <a:latin typeface="Fanwood"/>
                          <a:cs typeface="Fanwood"/>
                        </a:rPr>
                        <a:t>, etc.</a:t>
                      </a:r>
                    </a:p>
                    <a:p>
                      <a:pPr marL="171450" indent="-171450" algn="just">
                        <a:buFont typeface="Arial"/>
                        <a:buChar char="•"/>
                      </a:pPr>
                      <a:r>
                        <a:rPr lang="en-US" sz="1200" b="0" dirty="0" smtClean="0">
                          <a:solidFill>
                            <a:srgbClr val="000000"/>
                          </a:solidFill>
                          <a:latin typeface="Fanwood"/>
                          <a:cs typeface="Fanwood"/>
                        </a:rPr>
                        <a:t>Tagging your friends in pictures from a party</a:t>
                      </a:r>
                    </a:p>
                    <a:p>
                      <a:endParaRPr lang="en-US" sz="1200" b="0" dirty="0">
                        <a:latin typeface="Fanwood"/>
                        <a:cs typeface="Fanwood"/>
                      </a:endParaRPr>
                    </a:p>
                  </a:txBody>
                  <a:tcPr>
                    <a:lnL>
                      <a:noFill/>
                    </a:lnL>
                    <a:lnR>
                      <a:noFill/>
                    </a:lnR>
                    <a:lnT w="12700" cmpd="sng">
                      <a:noFill/>
                    </a:lnT>
                    <a:lnB w="12700" cmpd="sng">
                      <a:noFill/>
                    </a:lnB>
                    <a:lnTlToBr w="12700" cmpd="sng">
                      <a:noFill/>
                      <a:prstDash val="solid"/>
                    </a:lnTlToBr>
                    <a:lnBlToTr w="12700" cmpd="sng">
                      <a:noFill/>
                      <a:prstDash val="solid"/>
                    </a:lnBlToTr>
                  </a:tcPr>
                </a:tc>
              </a:tr>
            </a:tbl>
          </a:graphicData>
        </a:graphic>
      </p:graphicFrame>
    </p:spTree>
    <p:extLst>
      <p:ext uri="{BB962C8B-B14F-4D97-AF65-F5344CB8AC3E}">
        <p14:creationId xmlns:p14="http://schemas.microsoft.com/office/powerpoint/2010/main" val="1820076800"/>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46379" y="439899"/>
            <a:ext cx="2839239" cy="954107"/>
          </a:xfrm>
          <a:prstGeom prst="rect">
            <a:avLst/>
          </a:prstGeom>
          <a:noFill/>
        </p:spPr>
        <p:txBody>
          <a:bodyPr wrap="none" rtlCol="0">
            <a:spAutoFit/>
          </a:bodyPr>
          <a:lstStyle/>
          <a:p>
            <a:r>
              <a:rPr lang="en-US" sz="3600" b="1" dirty="0" smtClean="0">
                <a:solidFill>
                  <a:srgbClr val="C41730"/>
                </a:solidFill>
                <a:latin typeface="Fanwood"/>
                <a:cs typeface="Fanwood"/>
              </a:rPr>
              <a:t>Design Session</a:t>
            </a:r>
          </a:p>
          <a:p>
            <a:r>
              <a:rPr lang="en-US" dirty="0" smtClean="0">
                <a:latin typeface="Fanwood"/>
                <a:cs typeface="Fanwood"/>
              </a:rPr>
              <a:t>(40 minutes)</a:t>
            </a:r>
            <a:endParaRPr lang="en-US" dirty="0">
              <a:latin typeface="Fanwood"/>
              <a:cs typeface="Fanwood"/>
            </a:endParaRPr>
          </a:p>
        </p:txBody>
      </p:sp>
      <p:sp>
        <p:nvSpPr>
          <p:cNvPr id="5" name="TextBox 4"/>
          <p:cNvSpPr txBox="1"/>
          <p:nvPr/>
        </p:nvSpPr>
        <p:spPr>
          <a:xfrm>
            <a:off x="346379" y="1460875"/>
            <a:ext cx="6902668" cy="6186307"/>
          </a:xfrm>
          <a:prstGeom prst="rect">
            <a:avLst/>
          </a:prstGeom>
          <a:noFill/>
        </p:spPr>
        <p:txBody>
          <a:bodyPr wrap="square" rtlCol="0">
            <a:spAutoFit/>
          </a:bodyPr>
          <a:lstStyle/>
          <a:p>
            <a:r>
              <a:rPr lang="en-US" sz="1400" b="1" dirty="0" smtClean="0">
                <a:solidFill>
                  <a:srgbClr val="C41730"/>
                </a:solidFill>
                <a:latin typeface="Fanwood"/>
                <a:cs typeface="Fanwood"/>
              </a:rPr>
              <a:t>Goal</a:t>
            </a:r>
            <a:r>
              <a:rPr lang="en-US" sz="1400" dirty="0" smtClean="0">
                <a:solidFill>
                  <a:srgbClr val="C41730"/>
                </a:solidFill>
                <a:latin typeface="Fanwood"/>
                <a:cs typeface="Fanwood"/>
              </a:rPr>
              <a:t>: </a:t>
            </a:r>
          </a:p>
          <a:p>
            <a:r>
              <a:rPr lang="en-US" sz="1200" dirty="0" smtClean="0">
                <a:latin typeface="Fanwood"/>
                <a:cs typeface="Fanwood"/>
              </a:rPr>
              <a:t>For participants to use their creativity to express what they learned from the workshop </a:t>
            </a:r>
            <a:endParaRPr lang="en-US" sz="1200" dirty="0" smtClean="0">
              <a:solidFill>
                <a:srgbClr val="953735"/>
              </a:solidFill>
              <a:latin typeface="Fanwood"/>
              <a:cs typeface="Fanwood"/>
            </a:endParaRPr>
          </a:p>
          <a:p>
            <a:endParaRPr lang="en-US" sz="1400" dirty="0" smtClean="0">
              <a:latin typeface="Fanwood"/>
              <a:cs typeface="Fanwood"/>
            </a:endParaRPr>
          </a:p>
          <a:p>
            <a:r>
              <a:rPr lang="en-US" sz="1400" b="1" dirty="0" smtClean="0">
                <a:solidFill>
                  <a:srgbClr val="C41730"/>
                </a:solidFill>
                <a:latin typeface="Fanwood"/>
                <a:cs typeface="Fanwood"/>
              </a:rPr>
              <a:t>Materials:</a:t>
            </a:r>
            <a:r>
              <a:rPr lang="en-US" sz="1400" dirty="0" smtClean="0">
                <a:solidFill>
                  <a:srgbClr val="C41730"/>
                </a:solidFill>
                <a:latin typeface="Fanwood"/>
                <a:cs typeface="Fanwood"/>
              </a:rPr>
              <a:t> </a:t>
            </a:r>
          </a:p>
          <a:p>
            <a:r>
              <a:rPr lang="en-US" sz="1200" dirty="0" smtClean="0">
                <a:solidFill>
                  <a:srgbClr val="000000"/>
                </a:solidFill>
                <a:latin typeface="Fanwood"/>
                <a:cs typeface="Fanwood"/>
              </a:rPr>
              <a:t>Art supplies, media equipment, paper/pens, handouts</a:t>
            </a:r>
            <a:endParaRPr lang="en-US" sz="1200" b="1" dirty="0" smtClean="0">
              <a:solidFill>
                <a:srgbClr val="000000"/>
              </a:solidFill>
              <a:latin typeface="Fanwood"/>
              <a:cs typeface="Fanwood"/>
            </a:endParaRPr>
          </a:p>
          <a:p>
            <a:endParaRPr lang="en-US" sz="1200" b="1" dirty="0">
              <a:solidFill>
                <a:srgbClr val="953735"/>
              </a:solidFill>
              <a:latin typeface="Fanwood"/>
              <a:cs typeface="Fanwood"/>
            </a:endParaRPr>
          </a:p>
          <a:p>
            <a:r>
              <a:rPr lang="en-US" sz="1400" b="1" dirty="0" smtClean="0">
                <a:solidFill>
                  <a:srgbClr val="C41730"/>
                </a:solidFill>
                <a:latin typeface="Fanwood"/>
                <a:cs typeface="Fanwood"/>
              </a:rPr>
              <a:t>Say:</a:t>
            </a:r>
            <a:r>
              <a:rPr lang="en-US" sz="1400" dirty="0" smtClean="0">
                <a:solidFill>
                  <a:srgbClr val="C41730"/>
                </a:solidFill>
                <a:latin typeface="Fanwood"/>
                <a:cs typeface="Fanwood"/>
              </a:rPr>
              <a:t> </a:t>
            </a:r>
          </a:p>
          <a:p>
            <a:r>
              <a:rPr lang="en-US" sz="1200" dirty="0" smtClean="0">
                <a:solidFill>
                  <a:srgbClr val="000000"/>
                </a:solidFill>
                <a:latin typeface="Fanwood"/>
                <a:cs typeface="Fanwood"/>
              </a:rPr>
              <a:t>We’ve talked a lot today about technology and relationships. Now that we’ve got you guys thinking, how can you share with others what you’ve learned? What kind of activities can you create to encourage your peers to become </a:t>
            </a:r>
            <a:r>
              <a:rPr lang="en-US" sz="1200" dirty="0" err="1" smtClean="0">
                <a:solidFill>
                  <a:srgbClr val="000000"/>
                </a:solidFill>
                <a:latin typeface="Fanwood"/>
                <a:cs typeface="Fanwood"/>
              </a:rPr>
              <a:t>upstanders</a:t>
            </a:r>
            <a:r>
              <a:rPr lang="en-US" sz="1200" dirty="0" smtClean="0">
                <a:solidFill>
                  <a:srgbClr val="000000"/>
                </a:solidFill>
                <a:latin typeface="Fanwood"/>
                <a:cs typeface="Fanwood"/>
              </a:rPr>
              <a:t> if they witness any kind of unhealthy behavior in relationships? </a:t>
            </a:r>
          </a:p>
          <a:p>
            <a:endParaRPr lang="en-US" sz="1200" dirty="0">
              <a:solidFill>
                <a:srgbClr val="000000"/>
              </a:solidFill>
              <a:latin typeface="Fanwood"/>
              <a:cs typeface="Fanwood"/>
            </a:endParaRPr>
          </a:p>
          <a:p>
            <a:r>
              <a:rPr lang="en-US" sz="1200" i="1" dirty="0" smtClean="0">
                <a:solidFill>
                  <a:srgbClr val="000000"/>
                </a:solidFill>
                <a:latin typeface="Fanwood"/>
                <a:cs typeface="Fanwood"/>
              </a:rPr>
              <a:t>[Split participants into groups of 3 or 4.]</a:t>
            </a:r>
          </a:p>
          <a:p>
            <a:endParaRPr lang="en-US" sz="1200" i="1" dirty="0">
              <a:solidFill>
                <a:srgbClr val="000000"/>
              </a:solidFill>
              <a:latin typeface="Fanwood"/>
              <a:cs typeface="Fanwood"/>
            </a:endParaRPr>
          </a:p>
          <a:p>
            <a:r>
              <a:rPr lang="en-US" sz="1400" b="1" dirty="0">
                <a:solidFill>
                  <a:srgbClr val="C41730"/>
                </a:solidFill>
                <a:latin typeface="Fanwood"/>
                <a:cs typeface="Fanwood"/>
              </a:rPr>
              <a:t>Say:</a:t>
            </a:r>
            <a:r>
              <a:rPr lang="en-US" sz="1400" dirty="0" smtClean="0">
                <a:solidFill>
                  <a:srgbClr val="C41730"/>
                </a:solidFill>
                <a:latin typeface="Fanwood"/>
                <a:cs typeface="Fanwood"/>
              </a:rPr>
              <a:t> </a:t>
            </a:r>
          </a:p>
          <a:p>
            <a:r>
              <a:rPr lang="en-US" sz="1200" dirty="0" smtClean="0">
                <a:solidFill>
                  <a:srgbClr val="000000"/>
                </a:solidFill>
                <a:latin typeface="Fanwood"/>
                <a:cs typeface="Fanwood"/>
              </a:rPr>
              <a:t>We have two suggestions right now, but if you’ve got a different idea, go ahead and do it! You have </a:t>
            </a:r>
            <a:r>
              <a:rPr lang="en-US" sz="1200" b="1" dirty="0" smtClean="0">
                <a:solidFill>
                  <a:srgbClr val="000000"/>
                </a:solidFill>
                <a:latin typeface="Fanwood"/>
                <a:cs typeface="Fanwood"/>
              </a:rPr>
              <a:t>30 minutes</a:t>
            </a:r>
            <a:r>
              <a:rPr lang="en-US" sz="1200" dirty="0">
                <a:solidFill>
                  <a:srgbClr val="000000"/>
                </a:solidFill>
                <a:latin typeface="Fanwood"/>
                <a:cs typeface="Fanwood"/>
              </a:rPr>
              <a:t>.</a:t>
            </a:r>
            <a:endParaRPr lang="en-US" sz="1200" dirty="0" smtClean="0">
              <a:solidFill>
                <a:srgbClr val="000000"/>
              </a:solidFill>
              <a:latin typeface="Fanwood"/>
              <a:cs typeface="Fanwood"/>
            </a:endParaRPr>
          </a:p>
          <a:p>
            <a:pPr marL="171450" indent="-171450">
              <a:buFont typeface="Arial"/>
              <a:buChar char="•"/>
            </a:pPr>
            <a:r>
              <a:rPr lang="en-US" sz="1200" dirty="0" smtClean="0">
                <a:solidFill>
                  <a:srgbClr val="000000"/>
                </a:solidFill>
                <a:latin typeface="Fanwood"/>
                <a:cs typeface="Fanwood"/>
              </a:rPr>
              <a:t>Plan an event for members of your school or community about the role of technology in relationships. Think about how you can use social media, like Facebook or Twitter, to advertise for the event. This could be a documentary screening/discussion, or a campaign like “Spread the Love Week,” or even a presentation! </a:t>
            </a:r>
            <a:r>
              <a:rPr lang="en-US" sz="1200" b="1" dirty="0" smtClean="0">
                <a:solidFill>
                  <a:srgbClr val="000000"/>
                </a:solidFill>
                <a:latin typeface="Fanwood"/>
                <a:cs typeface="Fanwood"/>
              </a:rPr>
              <a:t>Design posters for the event, and come up with a list of ways to tell your friends about your event online!</a:t>
            </a:r>
            <a:endParaRPr lang="en-US" sz="1200" dirty="0" smtClean="0">
              <a:solidFill>
                <a:srgbClr val="000000"/>
              </a:solidFill>
              <a:latin typeface="Fanwood"/>
              <a:cs typeface="Fanwood"/>
            </a:endParaRPr>
          </a:p>
          <a:p>
            <a:pPr marL="171450" indent="-171450">
              <a:buFont typeface="Arial"/>
              <a:buChar char="•"/>
            </a:pPr>
            <a:r>
              <a:rPr lang="en-US" sz="1200" dirty="0" smtClean="0">
                <a:solidFill>
                  <a:srgbClr val="000000"/>
                </a:solidFill>
                <a:latin typeface="Fanwood"/>
                <a:cs typeface="Fanwood"/>
              </a:rPr>
              <a:t>Create a story about a relationship (romantic or otherwise) and how social media affected it. You can make a short movie, act out a play, create a Facebook Newsfeed or Twitter conversation…let’s be creative!</a:t>
            </a:r>
          </a:p>
          <a:p>
            <a:endParaRPr lang="en-US" sz="1200" dirty="0" smtClean="0">
              <a:solidFill>
                <a:srgbClr val="000000"/>
              </a:solidFill>
              <a:latin typeface="Fanwood"/>
              <a:cs typeface="Fanwood"/>
            </a:endParaRPr>
          </a:p>
          <a:p>
            <a:r>
              <a:rPr lang="en-US" sz="1200" i="1" dirty="0" smtClean="0">
                <a:solidFill>
                  <a:srgbClr val="000000"/>
                </a:solidFill>
                <a:latin typeface="Fanwood"/>
                <a:cs typeface="Fanwood"/>
              </a:rPr>
              <a:t>[Groups will share out for 10+ minutes. Questions to ask them during the discussion are below.]</a:t>
            </a:r>
            <a:endParaRPr lang="en-US" sz="1200" dirty="0" smtClean="0">
              <a:solidFill>
                <a:srgbClr val="000000"/>
              </a:solidFill>
              <a:latin typeface="Fanwood"/>
              <a:cs typeface="Fanwood"/>
            </a:endParaRPr>
          </a:p>
          <a:p>
            <a:endParaRPr lang="en-US" sz="1200" i="1" dirty="0">
              <a:solidFill>
                <a:srgbClr val="000000"/>
              </a:solidFill>
              <a:latin typeface="Fanwood"/>
              <a:cs typeface="Fanwood"/>
            </a:endParaRPr>
          </a:p>
          <a:p>
            <a:r>
              <a:rPr lang="en-US" sz="1400" b="1" dirty="0">
                <a:solidFill>
                  <a:srgbClr val="C41730"/>
                </a:solidFill>
                <a:latin typeface="Fanwood"/>
                <a:cs typeface="Fanwood"/>
              </a:rPr>
              <a:t>Say</a:t>
            </a:r>
            <a:r>
              <a:rPr lang="en-US" sz="1400" b="1" dirty="0" smtClean="0">
                <a:solidFill>
                  <a:srgbClr val="C41730"/>
                </a:solidFill>
                <a:latin typeface="Fanwood"/>
                <a:cs typeface="Fanwood"/>
              </a:rPr>
              <a:t>:</a:t>
            </a:r>
            <a:endParaRPr lang="en-US" sz="1200" dirty="0" smtClean="0">
              <a:solidFill>
                <a:srgbClr val="C41730"/>
              </a:solidFill>
              <a:latin typeface="Fanwood"/>
              <a:cs typeface="Fanwood"/>
            </a:endParaRPr>
          </a:p>
          <a:p>
            <a:pPr marL="171450" indent="-171450">
              <a:buFont typeface="Arial"/>
              <a:buChar char="•"/>
            </a:pPr>
            <a:r>
              <a:rPr lang="en-US" sz="1200" dirty="0" smtClean="0">
                <a:solidFill>
                  <a:srgbClr val="000000"/>
                </a:solidFill>
                <a:latin typeface="Fanwood"/>
                <a:cs typeface="Fanwood"/>
              </a:rPr>
              <a:t>What topic are you addressing? What do you want participants to learn from your idea?</a:t>
            </a:r>
          </a:p>
          <a:p>
            <a:pPr marL="171450" indent="-171450">
              <a:buFont typeface="Arial"/>
              <a:buChar char="•"/>
            </a:pPr>
            <a:r>
              <a:rPr lang="en-US" sz="1200" dirty="0" smtClean="0">
                <a:solidFill>
                  <a:srgbClr val="000000"/>
                </a:solidFill>
                <a:latin typeface="Fanwood"/>
                <a:cs typeface="Fanwood"/>
              </a:rPr>
              <a:t>How will this idea benefit your school/community/friends?</a:t>
            </a:r>
          </a:p>
          <a:p>
            <a:pPr marL="171450" indent="-171450">
              <a:buFont typeface="Arial"/>
              <a:buChar char="•"/>
            </a:pPr>
            <a:r>
              <a:rPr lang="en-US" sz="1200" dirty="0" smtClean="0">
                <a:solidFill>
                  <a:srgbClr val="000000"/>
                </a:solidFill>
                <a:latin typeface="Fanwood"/>
                <a:cs typeface="Fanwood"/>
              </a:rPr>
              <a:t>What is the target audience?</a:t>
            </a:r>
          </a:p>
          <a:p>
            <a:pPr marL="171450" indent="-171450">
              <a:buFont typeface="Arial"/>
              <a:buChar char="•"/>
            </a:pPr>
            <a:r>
              <a:rPr lang="en-US" sz="1200" dirty="0" smtClean="0">
                <a:solidFill>
                  <a:srgbClr val="000000"/>
                </a:solidFill>
                <a:latin typeface="Fanwood"/>
                <a:cs typeface="Fanwood"/>
              </a:rPr>
              <a:t>How will you advertise your idea to your target audience?</a:t>
            </a:r>
          </a:p>
          <a:p>
            <a:pPr marL="171450" indent="-171450">
              <a:buFont typeface="Arial"/>
              <a:buChar char="•"/>
            </a:pPr>
            <a:r>
              <a:rPr lang="en-US" sz="1200" dirty="0" smtClean="0">
                <a:solidFill>
                  <a:srgbClr val="000000"/>
                </a:solidFill>
                <a:latin typeface="Fanwood"/>
                <a:cs typeface="Fanwood"/>
              </a:rPr>
              <a:t>How do you think your audience will react?</a:t>
            </a:r>
          </a:p>
          <a:p>
            <a:endParaRPr lang="en-US" sz="1200" dirty="0">
              <a:solidFill>
                <a:srgbClr val="000000"/>
              </a:solidFill>
              <a:latin typeface="Fanwood"/>
              <a:cs typeface="Fanwood"/>
            </a:endParaRPr>
          </a:p>
          <a:p>
            <a:endParaRPr lang="en-US" sz="1200" dirty="0">
              <a:latin typeface="Fanwood"/>
              <a:cs typeface="Fanwood"/>
            </a:endParaRPr>
          </a:p>
        </p:txBody>
      </p:sp>
      <p:sp>
        <p:nvSpPr>
          <p:cNvPr id="6" name="Slide Number Placeholder 5"/>
          <p:cNvSpPr>
            <a:spLocks noGrp="1"/>
          </p:cNvSpPr>
          <p:nvPr>
            <p:ph type="sldNum" sz="quarter" idx="12"/>
          </p:nvPr>
        </p:nvSpPr>
        <p:spPr/>
        <p:txBody>
          <a:bodyPr/>
          <a:lstStyle/>
          <a:p>
            <a:r>
              <a:rPr lang="en-US" dirty="0" smtClean="0"/>
              <a:t>{</a:t>
            </a:r>
            <a:fld id="{EADF8036-7553-6446-B3CD-00C0537FDCC8}" type="slidenum">
              <a:rPr lang="en-US" smtClean="0"/>
              <a:pPr/>
              <a:t>7</a:t>
            </a:fld>
            <a:r>
              <a:rPr lang="en-US" dirty="0" smtClean="0"/>
              <a:t>}</a:t>
            </a:r>
            <a:endParaRPr lang="en-US" dirty="0"/>
          </a:p>
        </p:txBody>
      </p:sp>
    </p:spTree>
    <p:extLst>
      <p:ext uri="{BB962C8B-B14F-4D97-AF65-F5344CB8AC3E}">
        <p14:creationId xmlns:p14="http://schemas.microsoft.com/office/powerpoint/2010/main" val="1820076800"/>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46379" y="439899"/>
            <a:ext cx="3454792" cy="954107"/>
          </a:xfrm>
          <a:prstGeom prst="rect">
            <a:avLst/>
          </a:prstGeom>
          <a:noFill/>
        </p:spPr>
        <p:txBody>
          <a:bodyPr wrap="none" rtlCol="0">
            <a:spAutoFit/>
          </a:bodyPr>
          <a:lstStyle/>
          <a:p>
            <a:r>
              <a:rPr lang="en-US" sz="3600" b="1" dirty="0" smtClean="0">
                <a:solidFill>
                  <a:srgbClr val="C41730"/>
                </a:solidFill>
                <a:latin typeface="Fanwood"/>
                <a:cs typeface="Fanwood"/>
              </a:rPr>
              <a:t>Closing Reflection</a:t>
            </a:r>
          </a:p>
          <a:p>
            <a:r>
              <a:rPr lang="en-US" dirty="0" smtClean="0">
                <a:latin typeface="Fanwood"/>
                <a:cs typeface="Fanwood"/>
              </a:rPr>
              <a:t>(10 minutes)</a:t>
            </a:r>
            <a:endParaRPr lang="en-US" dirty="0">
              <a:latin typeface="Fanwood"/>
              <a:cs typeface="Fanwood"/>
            </a:endParaRPr>
          </a:p>
        </p:txBody>
      </p:sp>
      <p:sp>
        <p:nvSpPr>
          <p:cNvPr id="5" name="TextBox 4"/>
          <p:cNvSpPr txBox="1"/>
          <p:nvPr/>
        </p:nvSpPr>
        <p:spPr>
          <a:xfrm>
            <a:off x="346379" y="1460875"/>
            <a:ext cx="6902668" cy="4647425"/>
          </a:xfrm>
          <a:prstGeom prst="rect">
            <a:avLst/>
          </a:prstGeom>
          <a:noFill/>
        </p:spPr>
        <p:txBody>
          <a:bodyPr wrap="square" rtlCol="0">
            <a:spAutoFit/>
          </a:bodyPr>
          <a:lstStyle/>
          <a:p>
            <a:r>
              <a:rPr lang="en-US" sz="1400" b="1" dirty="0" smtClean="0">
                <a:solidFill>
                  <a:srgbClr val="C41730"/>
                </a:solidFill>
                <a:latin typeface="Fanwood"/>
                <a:cs typeface="Fanwood"/>
              </a:rPr>
              <a:t>Goal</a:t>
            </a:r>
            <a:r>
              <a:rPr lang="en-US" sz="1400" dirty="0" smtClean="0">
                <a:solidFill>
                  <a:srgbClr val="C41730"/>
                </a:solidFill>
                <a:latin typeface="Fanwood"/>
                <a:cs typeface="Fanwood"/>
              </a:rPr>
              <a:t>: </a:t>
            </a:r>
          </a:p>
          <a:p>
            <a:r>
              <a:rPr lang="en-US" sz="1200" dirty="0" smtClean="0">
                <a:solidFill>
                  <a:srgbClr val="000000"/>
                </a:solidFill>
                <a:latin typeface="Fanwood"/>
                <a:cs typeface="Fanwood"/>
              </a:rPr>
              <a:t>To review the topics we’ve covered today, including: what constitutes healthy and unhealthy relationships (thinking broadly in terms of a spectrum); the role of technology in relationships; and what we can do when one of our friends feels uncomfortable with someone’s behavior in one of their relationships.</a:t>
            </a:r>
          </a:p>
          <a:p>
            <a:endParaRPr lang="en-US" sz="1400" dirty="0" smtClean="0">
              <a:latin typeface="Fanwood"/>
              <a:cs typeface="Fanwood"/>
            </a:endParaRPr>
          </a:p>
          <a:p>
            <a:r>
              <a:rPr lang="en-US" sz="1400" b="1" dirty="0" smtClean="0">
                <a:solidFill>
                  <a:srgbClr val="C41730"/>
                </a:solidFill>
                <a:latin typeface="Fanwood"/>
                <a:cs typeface="Fanwood"/>
              </a:rPr>
              <a:t>Materials:</a:t>
            </a:r>
            <a:r>
              <a:rPr lang="en-US" sz="1400" dirty="0" smtClean="0">
                <a:solidFill>
                  <a:srgbClr val="C41730"/>
                </a:solidFill>
                <a:latin typeface="Fanwood"/>
                <a:cs typeface="Fanwood"/>
              </a:rPr>
              <a:t> </a:t>
            </a:r>
          </a:p>
          <a:p>
            <a:r>
              <a:rPr lang="en-US" sz="1200" dirty="0" smtClean="0">
                <a:solidFill>
                  <a:srgbClr val="000000"/>
                </a:solidFill>
                <a:latin typeface="Fanwood"/>
                <a:cs typeface="Fanwood"/>
              </a:rPr>
              <a:t>None</a:t>
            </a:r>
            <a:endParaRPr lang="en-US" sz="1200" b="1" dirty="0" smtClean="0">
              <a:solidFill>
                <a:srgbClr val="000000"/>
              </a:solidFill>
              <a:latin typeface="Fanwood"/>
              <a:cs typeface="Fanwood"/>
            </a:endParaRPr>
          </a:p>
          <a:p>
            <a:endParaRPr lang="en-US" sz="1200" b="1" dirty="0">
              <a:solidFill>
                <a:srgbClr val="953735"/>
              </a:solidFill>
              <a:latin typeface="Fanwood"/>
              <a:cs typeface="Fanwood"/>
            </a:endParaRPr>
          </a:p>
          <a:p>
            <a:r>
              <a:rPr lang="en-US" sz="1400" b="1" dirty="0" smtClean="0">
                <a:solidFill>
                  <a:srgbClr val="C41730"/>
                </a:solidFill>
                <a:latin typeface="Fanwood"/>
                <a:cs typeface="Fanwood"/>
              </a:rPr>
              <a:t>Say: </a:t>
            </a:r>
          </a:p>
          <a:p>
            <a:r>
              <a:rPr lang="en-US" sz="1200" dirty="0" smtClean="0">
                <a:solidFill>
                  <a:srgbClr val="000000"/>
                </a:solidFill>
                <a:latin typeface="Fanwood"/>
                <a:cs typeface="Fanwood"/>
              </a:rPr>
              <a:t>We hope that, today, you’ve all thought about healthy relationships a little deeper, especially in terms of how technology has changed things. We also wanted you to think about ways to encourage your friends to “</a:t>
            </a:r>
            <a:r>
              <a:rPr lang="en-US" sz="1200" dirty="0" err="1" smtClean="0">
                <a:solidFill>
                  <a:srgbClr val="000000"/>
                </a:solidFill>
                <a:latin typeface="Fanwood"/>
                <a:cs typeface="Fanwood"/>
              </a:rPr>
              <a:t>upstand</a:t>
            </a:r>
            <a:r>
              <a:rPr lang="en-US" sz="1200" dirty="0" smtClean="0">
                <a:solidFill>
                  <a:srgbClr val="000000"/>
                </a:solidFill>
                <a:latin typeface="Fanwood"/>
                <a:cs typeface="Fanwood"/>
              </a:rPr>
              <a:t>,” or to stand up for themselves and others when they see something they are uncomfortable with.</a:t>
            </a:r>
          </a:p>
          <a:p>
            <a:endParaRPr lang="en-US" sz="1200" dirty="0" smtClean="0">
              <a:solidFill>
                <a:srgbClr val="000000"/>
              </a:solidFill>
              <a:latin typeface="Fanwood"/>
              <a:cs typeface="Fanwood"/>
            </a:endParaRPr>
          </a:p>
          <a:p>
            <a:pPr marL="171450" indent="-171450">
              <a:buFont typeface="Arial"/>
              <a:buChar char="•"/>
            </a:pPr>
            <a:r>
              <a:rPr lang="en-US" sz="1200" dirty="0" smtClean="0">
                <a:solidFill>
                  <a:srgbClr val="000000"/>
                </a:solidFill>
                <a:latin typeface="Fanwood"/>
                <a:cs typeface="Fanwood"/>
              </a:rPr>
              <a:t>What were some of the things you learned today?</a:t>
            </a:r>
          </a:p>
          <a:p>
            <a:pPr marL="171450" indent="-171450">
              <a:buFont typeface="Arial"/>
              <a:buChar char="•"/>
            </a:pPr>
            <a:r>
              <a:rPr lang="en-US" sz="1200" dirty="0" smtClean="0">
                <a:solidFill>
                  <a:srgbClr val="000000"/>
                </a:solidFill>
                <a:latin typeface="Fanwood"/>
                <a:cs typeface="Fanwood"/>
              </a:rPr>
              <a:t>What was your favorite activity today? Why?</a:t>
            </a:r>
          </a:p>
          <a:p>
            <a:pPr marL="171450" indent="-171450">
              <a:buFont typeface="Arial"/>
              <a:buChar char="•"/>
            </a:pPr>
            <a:r>
              <a:rPr lang="en-US" sz="1200" dirty="0" smtClean="0">
                <a:solidFill>
                  <a:srgbClr val="000000"/>
                </a:solidFill>
                <a:latin typeface="Fanwood"/>
                <a:cs typeface="Fanwood"/>
              </a:rPr>
              <a:t>What was your least favorite activity today? Why?</a:t>
            </a:r>
          </a:p>
          <a:p>
            <a:pPr marL="171450" indent="-171450">
              <a:buFont typeface="Arial"/>
              <a:buChar char="•"/>
            </a:pPr>
            <a:r>
              <a:rPr lang="en-US" sz="1200" dirty="0" smtClean="0">
                <a:solidFill>
                  <a:srgbClr val="000000"/>
                </a:solidFill>
                <a:latin typeface="Fanwood"/>
                <a:cs typeface="Fanwood"/>
              </a:rPr>
              <a:t>How can you tae what you learned or worked on today, and apply it to your life?</a:t>
            </a:r>
          </a:p>
          <a:p>
            <a:pPr marL="171450" indent="-171450">
              <a:buFont typeface="Arial"/>
              <a:buChar char="•"/>
            </a:pPr>
            <a:r>
              <a:rPr lang="en-US" sz="1200" dirty="0" smtClean="0">
                <a:solidFill>
                  <a:srgbClr val="000000"/>
                </a:solidFill>
                <a:latin typeface="Fanwood"/>
                <a:cs typeface="Fanwood"/>
              </a:rPr>
              <a:t>How would you describe what you did today to your friends? </a:t>
            </a:r>
            <a:endParaRPr lang="en-US" sz="1200" dirty="0">
              <a:solidFill>
                <a:srgbClr val="000000"/>
              </a:solidFill>
              <a:latin typeface="Fanwood"/>
              <a:cs typeface="Fanwood"/>
            </a:endParaRPr>
          </a:p>
          <a:p>
            <a:pPr marL="171450" indent="-171450">
              <a:buFont typeface="Arial"/>
              <a:buChar char="•"/>
            </a:pPr>
            <a:r>
              <a:rPr lang="en-US" sz="1200" dirty="0" smtClean="0">
                <a:solidFill>
                  <a:srgbClr val="000000"/>
                </a:solidFill>
                <a:latin typeface="Fanwood"/>
                <a:cs typeface="Fanwood"/>
              </a:rPr>
              <a:t>What was something new or surprising about today?</a:t>
            </a:r>
          </a:p>
          <a:p>
            <a:pPr marL="171450" indent="-171450">
              <a:buFont typeface="Arial"/>
              <a:buChar char="•"/>
            </a:pPr>
            <a:r>
              <a:rPr lang="en-US" sz="1200" dirty="0" smtClean="0">
                <a:solidFill>
                  <a:srgbClr val="000000"/>
                </a:solidFill>
                <a:latin typeface="Fanwood"/>
                <a:cs typeface="Fanwood"/>
              </a:rPr>
              <a:t>Are there any other questions?</a:t>
            </a:r>
          </a:p>
          <a:p>
            <a:pPr marL="171450" indent="-171450">
              <a:buFont typeface="Arial"/>
              <a:buChar char="•"/>
            </a:pPr>
            <a:endParaRPr lang="en-US" sz="1200" dirty="0">
              <a:solidFill>
                <a:srgbClr val="000000"/>
              </a:solidFill>
              <a:latin typeface="Fanwood"/>
              <a:cs typeface="Fanwood"/>
            </a:endParaRPr>
          </a:p>
          <a:p>
            <a:r>
              <a:rPr lang="en-US" sz="1200" dirty="0" smtClean="0">
                <a:solidFill>
                  <a:srgbClr val="000000"/>
                </a:solidFill>
                <a:latin typeface="Fanwood"/>
                <a:cs typeface="Fanwood"/>
              </a:rPr>
              <a:t>Thanks for participating today!</a:t>
            </a:r>
          </a:p>
          <a:p>
            <a:endParaRPr lang="en-US" sz="1200" dirty="0">
              <a:solidFill>
                <a:srgbClr val="000000"/>
              </a:solidFill>
              <a:latin typeface="Fanwood"/>
              <a:cs typeface="Fanwood"/>
            </a:endParaRPr>
          </a:p>
          <a:p>
            <a:r>
              <a:rPr lang="en-US" sz="1200" i="1" dirty="0" smtClean="0">
                <a:solidFill>
                  <a:srgbClr val="000000"/>
                </a:solidFill>
                <a:latin typeface="Fanwood"/>
                <a:cs typeface="Fanwood"/>
              </a:rPr>
              <a:t>[Closing remarks.]</a:t>
            </a:r>
          </a:p>
        </p:txBody>
      </p:sp>
      <p:sp>
        <p:nvSpPr>
          <p:cNvPr id="7" name="Slide Number Placeholder 6"/>
          <p:cNvSpPr>
            <a:spLocks noGrp="1"/>
          </p:cNvSpPr>
          <p:nvPr>
            <p:ph type="sldNum" sz="quarter" idx="12"/>
          </p:nvPr>
        </p:nvSpPr>
        <p:spPr/>
        <p:txBody>
          <a:bodyPr/>
          <a:lstStyle/>
          <a:p>
            <a:r>
              <a:rPr lang="en-US" dirty="0" smtClean="0"/>
              <a:t>{</a:t>
            </a:r>
            <a:fld id="{EADF8036-7553-6446-B3CD-00C0537FDCC8}" type="slidenum">
              <a:rPr lang="en-US" smtClean="0"/>
              <a:pPr/>
              <a:t>8</a:t>
            </a:fld>
            <a:r>
              <a:rPr lang="en-US" dirty="0" smtClean="0"/>
              <a:t>}</a:t>
            </a:r>
            <a:endParaRPr lang="en-US" dirty="0"/>
          </a:p>
        </p:txBody>
      </p:sp>
    </p:spTree>
    <p:extLst>
      <p:ext uri="{BB962C8B-B14F-4D97-AF65-F5344CB8AC3E}">
        <p14:creationId xmlns:p14="http://schemas.microsoft.com/office/powerpoint/2010/main" val="3748920618"/>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346379" y="439899"/>
            <a:ext cx="184666" cy="400110"/>
          </a:xfrm>
          <a:prstGeom prst="rect">
            <a:avLst/>
          </a:prstGeom>
          <a:noFill/>
        </p:spPr>
        <p:txBody>
          <a:bodyPr wrap="none" rtlCol="0">
            <a:spAutoFit/>
          </a:bodyPr>
          <a:lstStyle/>
          <a:p>
            <a:endParaRPr lang="en-US" dirty="0">
              <a:solidFill>
                <a:srgbClr val="C41730"/>
              </a:solidFill>
              <a:latin typeface="Fanwood"/>
              <a:cs typeface="Fanwood"/>
            </a:endParaRPr>
          </a:p>
        </p:txBody>
      </p:sp>
      <p:sp>
        <p:nvSpPr>
          <p:cNvPr id="7" name="Slide Number Placeholder 6"/>
          <p:cNvSpPr>
            <a:spLocks noGrp="1"/>
          </p:cNvSpPr>
          <p:nvPr>
            <p:ph type="sldNum" sz="quarter" idx="12"/>
          </p:nvPr>
        </p:nvSpPr>
        <p:spPr/>
        <p:txBody>
          <a:bodyPr/>
          <a:lstStyle/>
          <a:p>
            <a:r>
              <a:rPr lang="en-US" dirty="0" smtClean="0"/>
              <a:t>{</a:t>
            </a:r>
            <a:fld id="{EADF8036-7553-6446-B3CD-00C0537FDCC8}" type="slidenum">
              <a:rPr lang="en-US" smtClean="0"/>
              <a:pPr/>
              <a:t>9</a:t>
            </a:fld>
            <a:r>
              <a:rPr lang="en-US" dirty="0" smtClean="0"/>
              <a:t>}</a:t>
            </a:r>
            <a:endParaRPr lang="en-US" dirty="0"/>
          </a:p>
        </p:txBody>
      </p:sp>
      <p:sp>
        <p:nvSpPr>
          <p:cNvPr id="2" name="TextBox 1"/>
          <p:cNvSpPr txBox="1"/>
          <p:nvPr/>
        </p:nvSpPr>
        <p:spPr>
          <a:xfrm>
            <a:off x="531045" y="439899"/>
            <a:ext cx="6828037" cy="4462760"/>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endParaRPr lang="en-US" dirty="0" smtClean="0"/>
          </a:p>
          <a:p>
            <a:endParaRPr lang="en-US" dirty="0" smtClean="0"/>
          </a:p>
          <a:p>
            <a:pPr algn="ctr"/>
            <a:endParaRPr lang="en-US" sz="4800" dirty="0"/>
          </a:p>
          <a:p>
            <a:pPr algn="ctr"/>
            <a:r>
              <a:rPr lang="en-US" sz="4800" dirty="0" smtClean="0"/>
              <a:t>Texting your </a:t>
            </a:r>
          </a:p>
          <a:p>
            <a:pPr algn="ctr"/>
            <a:r>
              <a:rPr lang="en-US" sz="4800" dirty="0"/>
              <a:t>p</a:t>
            </a:r>
            <a:r>
              <a:rPr lang="en-US" sz="4800" dirty="0" smtClean="0"/>
              <a:t>artner 24/7            </a:t>
            </a:r>
          </a:p>
          <a:p>
            <a:endParaRPr lang="en-US" dirty="0" smtClean="0"/>
          </a:p>
          <a:p>
            <a:endParaRPr lang="en-US" dirty="0"/>
          </a:p>
          <a:p>
            <a:endParaRPr lang="en-US" dirty="0" smtClean="0"/>
          </a:p>
          <a:p>
            <a:endParaRPr lang="en-US" dirty="0"/>
          </a:p>
          <a:p>
            <a:endParaRPr lang="en-US" dirty="0" smtClean="0"/>
          </a:p>
        </p:txBody>
      </p:sp>
      <p:sp>
        <p:nvSpPr>
          <p:cNvPr id="8" name="TextBox 7"/>
          <p:cNvSpPr txBox="1"/>
          <p:nvPr/>
        </p:nvSpPr>
        <p:spPr>
          <a:xfrm>
            <a:off x="531045" y="5144544"/>
            <a:ext cx="6828037" cy="4462760"/>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endParaRPr lang="en-US" dirty="0" smtClean="0"/>
          </a:p>
          <a:p>
            <a:endParaRPr lang="en-US" dirty="0" smtClean="0"/>
          </a:p>
          <a:p>
            <a:pPr algn="ctr"/>
            <a:endParaRPr lang="en-US" sz="4800" dirty="0"/>
          </a:p>
          <a:p>
            <a:pPr algn="ctr"/>
            <a:r>
              <a:rPr lang="en-US" sz="4800" dirty="0" smtClean="0"/>
              <a:t>Sending flirty</a:t>
            </a:r>
          </a:p>
          <a:p>
            <a:pPr algn="ctr"/>
            <a:r>
              <a:rPr lang="en-US" sz="4800" dirty="0" smtClean="0"/>
              <a:t>texts</a:t>
            </a:r>
          </a:p>
          <a:p>
            <a:endParaRPr lang="en-US" dirty="0" smtClean="0"/>
          </a:p>
          <a:p>
            <a:endParaRPr lang="en-US" dirty="0"/>
          </a:p>
          <a:p>
            <a:endParaRPr lang="en-US" dirty="0" smtClean="0"/>
          </a:p>
          <a:p>
            <a:endParaRPr lang="en-US" dirty="0"/>
          </a:p>
          <a:p>
            <a:endParaRPr lang="en-US" dirty="0" smtClean="0"/>
          </a:p>
        </p:txBody>
      </p:sp>
    </p:spTree>
    <p:extLst>
      <p:ext uri="{BB962C8B-B14F-4D97-AF65-F5344CB8AC3E}">
        <p14:creationId xmlns:p14="http://schemas.microsoft.com/office/powerpoint/2010/main" val="3748920618"/>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3723</TotalTime>
  <Words>2829</Words>
  <Application>Microsoft Macintosh PowerPoint</Application>
  <PresentationFormat>Custom</PresentationFormat>
  <Paragraphs>319</Paragraphs>
  <Slides>13</Slides>
  <Notes>0</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Paulina Haduong</dc:creator>
  <cp:lastModifiedBy>Paulina Haduong</cp:lastModifiedBy>
  <cp:revision>73</cp:revision>
  <dcterms:created xsi:type="dcterms:W3CDTF">2012-09-05T09:39:36Z</dcterms:created>
  <dcterms:modified xsi:type="dcterms:W3CDTF">2012-12-12T01:27:27Z</dcterms:modified>
</cp:coreProperties>
</file>